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4" r:id="rId11"/>
    <p:sldId id="29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阮文強" initials="阮文強" lastIdx="1" clrIdx="0">
    <p:extLst>
      <p:ext uri="{19B8F6BF-5375-455C-9EA6-DF929625EA0E}">
        <p15:presenceInfo xmlns:p15="http://schemas.microsoft.com/office/powerpoint/2012/main" userId="S-1-5-21-3278735158-3219390716-4179218936-4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4T03:08:20.74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7AFE-6F47-447D-9DA9-45E9EC72398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tmp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>
            <a:extLst>
              <a:ext uri="{FF2B5EF4-FFF2-40B4-BE49-F238E27FC236}">
                <a16:creationId xmlns:a16="http://schemas.microsoft.com/office/drawing/2014/main" id="{7CBC4406-2F6C-4D71-8F87-A155D642B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D7CC1BE-2393-4C90-8CD7-F793BE3D7B9E}" type="slidenum">
              <a:rPr lang="en-US" altLang="zh-TW" sz="1400" b="0"/>
              <a:pPr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zh-TW" sz="1400" b="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BD9C5B58-CD0F-4BC1-BC29-69CDA49F2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844675"/>
            <a:ext cx="8353425" cy="85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7434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tabLst>
                <a:tab pos="4743450" algn="l"/>
              </a:tabLs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None/>
            </a:pPr>
            <a:r>
              <a:rPr lang="en-US" altLang="en-US" sz="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PACK_CTN</a:t>
            </a:r>
            <a:r>
              <a:rPr lang="vi-VN" altLang="en-US" sz="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BOOK GUIDE</a:t>
            </a:r>
            <a:endParaRPr lang="en-US" altLang="en-US" sz="25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TextBox 3">
            <a:extLst>
              <a:ext uri="{FF2B5EF4-FFF2-40B4-BE49-F238E27FC236}">
                <a16:creationId xmlns:a16="http://schemas.microsoft.com/office/drawing/2014/main" id="{32F7FC78-5857-46E0-8FDA-8D95A043E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225" y="3573464"/>
            <a:ext cx="497716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Employee name:  </a:t>
            </a:r>
            <a:r>
              <a:rPr lang="zh-CN" altLang="en-US" b="0" dirty="0"/>
              <a:t>阮文強</a:t>
            </a:r>
            <a:r>
              <a:rPr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ja-JP" sz="2000" b="0" dirty="0">
                <a:latin typeface="Arial" panose="020B0604020202020204" pitchFamily="34" charset="0"/>
                <a:cs typeface="Arial" panose="020B0604020202020204" pitchFamily="34" charset="0"/>
              </a:rPr>
              <a:t>Department:         IT-SFIS VN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ja-JP" sz="2000" b="0" dirty="0">
                <a:latin typeface="Arial" panose="020B0604020202020204" pitchFamily="34" charset="0"/>
                <a:cs typeface="Arial" panose="020B0604020202020204" pitchFamily="34" charset="0"/>
              </a:rPr>
              <a:t>Prepare date: 	   01-01-2022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11006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20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en-US" b="1" dirty="0">
                <a:solidFill>
                  <a:srgbClr val="002060"/>
                </a:solidFill>
              </a:rPr>
              <a:t> Menu OPTION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PACK_CTN 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ADF804-66C3-43D1-A193-2BD6B40726DF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D6D2A2-DE92-4B28-9D82-A1BE6E7230AA}"/>
              </a:ext>
            </a:extLst>
          </p:cNvPr>
          <p:cNvSpPr txBox="1"/>
          <p:nvPr/>
        </p:nvSpPr>
        <p:spPr>
          <a:xfrm>
            <a:off x="292535" y="1053109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3. Funtion Check carton label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B9BC07-F36B-4F08-A0C9-B80AE7CF3CBE}"/>
              </a:ext>
            </a:extLst>
          </p:cNvPr>
          <p:cNvSpPr txBox="1"/>
          <p:nvPr/>
        </p:nvSpPr>
        <p:spPr>
          <a:xfrm>
            <a:off x="4819326" y="2460019"/>
            <a:ext cx="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D87DE4-9509-426C-A49F-D1FF85A29799}"/>
              </a:ext>
            </a:extLst>
          </p:cNvPr>
          <p:cNvGrpSpPr/>
          <p:nvPr/>
        </p:nvGrpSpPr>
        <p:grpSpPr>
          <a:xfrm>
            <a:off x="2920410" y="1235335"/>
            <a:ext cx="6521302" cy="5162534"/>
            <a:chOff x="1493921" y="0"/>
            <a:chExt cx="9204158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014F0CF-4650-4225-9B3E-B43D4313D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921" y="0"/>
              <a:ext cx="9204158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8D74EA-39B7-4D3E-ACBA-9B4C431AC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298" y="1805503"/>
              <a:ext cx="5006418" cy="3576013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D03C6D-C15C-4C35-BE2C-4A12E8ADCC21}"/>
              </a:ext>
            </a:extLst>
          </p:cNvPr>
          <p:cNvSpPr/>
          <p:nvPr/>
        </p:nvSpPr>
        <p:spPr>
          <a:xfrm>
            <a:off x="4470144" y="2551815"/>
            <a:ext cx="3627396" cy="2860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2F1846BB-9D2B-45A8-8EC3-10966333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72" y="1611208"/>
            <a:ext cx="2096671" cy="700043"/>
          </a:xfrm>
          <a:prstGeom prst="wedgeRoundRectCallout">
            <a:avLst>
              <a:gd name="adj1" fmla="val 138438"/>
              <a:gd name="adj2" fmla="val 8253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dirty="0">
                <a:latin typeface="Times New Roman" pitchFamily="18" charset="0"/>
                <a:ea typeface="新細明體" charset="-120"/>
              </a:rPr>
              <a:t>Form show when model have model_type  “177”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B0CD290-7494-4623-9E11-D54F5496C247}"/>
              </a:ext>
            </a:extLst>
          </p:cNvPr>
          <p:cNvSpPr/>
          <p:nvPr/>
        </p:nvSpPr>
        <p:spPr>
          <a:xfrm>
            <a:off x="4037836" y="3358304"/>
            <a:ext cx="352085" cy="307777"/>
          </a:xfrm>
          <a:prstGeom prst="wedgeEllipseCallout">
            <a:avLst>
              <a:gd name="adj1" fmla="val 190558"/>
              <a:gd name="adj2" fmla="val 417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2C686260-383D-4AB1-8551-6C2C59C9DC21}"/>
              </a:ext>
            </a:extLst>
          </p:cNvPr>
          <p:cNvSpPr/>
          <p:nvPr/>
        </p:nvSpPr>
        <p:spPr>
          <a:xfrm>
            <a:off x="4051321" y="3704031"/>
            <a:ext cx="352085" cy="307777"/>
          </a:xfrm>
          <a:prstGeom prst="wedgeEllipseCallout">
            <a:avLst>
              <a:gd name="adj1" fmla="val 193578"/>
              <a:gd name="adj2" fmla="val 3140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33781ADA-AA23-4908-B7C1-B11373742A24}"/>
              </a:ext>
            </a:extLst>
          </p:cNvPr>
          <p:cNvSpPr/>
          <p:nvPr/>
        </p:nvSpPr>
        <p:spPr>
          <a:xfrm>
            <a:off x="4048469" y="4595024"/>
            <a:ext cx="352085" cy="307777"/>
          </a:xfrm>
          <a:prstGeom prst="wedgeEllipseCallout">
            <a:avLst>
              <a:gd name="adj1" fmla="val 187539"/>
              <a:gd name="adj2" fmla="val -1350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46F4B951-02D8-4D61-8383-0367CD150E5B}"/>
              </a:ext>
            </a:extLst>
          </p:cNvPr>
          <p:cNvSpPr/>
          <p:nvPr/>
        </p:nvSpPr>
        <p:spPr>
          <a:xfrm>
            <a:off x="4059103" y="4032417"/>
            <a:ext cx="352085" cy="307777"/>
          </a:xfrm>
          <a:prstGeom prst="wedgeEllipseCallout">
            <a:avLst>
              <a:gd name="adj1" fmla="val 193578"/>
              <a:gd name="adj2" fmla="val 3140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A86B86CF-83C1-49D2-9A2D-AE0A887F3596}"/>
              </a:ext>
            </a:extLst>
          </p:cNvPr>
          <p:cNvSpPr/>
          <p:nvPr/>
        </p:nvSpPr>
        <p:spPr>
          <a:xfrm>
            <a:off x="4027404" y="2967333"/>
            <a:ext cx="352085" cy="307777"/>
          </a:xfrm>
          <a:prstGeom prst="wedgeEllipseCallout">
            <a:avLst>
              <a:gd name="adj1" fmla="val 190558"/>
              <a:gd name="adj2" fmla="val 417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6E119EE-0D20-4D58-8C25-7E5E20C1C3A6}"/>
              </a:ext>
            </a:extLst>
          </p:cNvPr>
          <p:cNvSpPr/>
          <p:nvPr/>
        </p:nvSpPr>
        <p:spPr>
          <a:xfrm rot="10800000">
            <a:off x="2340829" y="2713719"/>
            <a:ext cx="509989" cy="2350257"/>
          </a:xfrm>
          <a:prstGeom prst="leftBrace">
            <a:avLst>
              <a:gd name="adj1" fmla="val 8333"/>
              <a:gd name="adj2" fmla="val 516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0D82C-1409-4EEA-8585-D7EB0D4D65F0}"/>
              </a:ext>
            </a:extLst>
          </p:cNvPr>
          <p:cNvSpPr txBox="1"/>
          <p:nvPr/>
        </p:nvSpPr>
        <p:spPr>
          <a:xfrm>
            <a:off x="602953" y="2654604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 : Scan mcarton 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8BE5EB-34DD-4B72-881C-F6FD074CE533}"/>
              </a:ext>
            </a:extLst>
          </p:cNvPr>
          <p:cNvSpPr txBox="1"/>
          <p:nvPr/>
        </p:nvSpPr>
        <p:spPr>
          <a:xfrm>
            <a:off x="602953" y="3057072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 : Scan P/N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E54001-7443-49A4-9F61-D42BB039DAFC}"/>
              </a:ext>
            </a:extLst>
          </p:cNvPr>
          <p:cNvSpPr txBox="1"/>
          <p:nvPr/>
        </p:nvSpPr>
        <p:spPr>
          <a:xfrm>
            <a:off x="602953" y="3471814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 : Scan SSN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985ADB-1E49-459A-895D-EF1490E84646}"/>
              </a:ext>
            </a:extLst>
          </p:cNvPr>
          <p:cNvSpPr txBox="1"/>
          <p:nvPr/>
        </p:nvSpPr>
        <p:spPr>
          <a:xfrm>
            <a:off x="602953" y="3916813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 : Scan MAC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064DF9-7EBB-4B84-A00B-13F3834E244D}"/>
              </a:ext>
            </a:extLst>
          </p:cNvPr>
          <p:cNvSpPr txBox="1"/>
          <p:nvPr/>
        </p:nvSpPr>
        <p:spPr>
          <a:xfrm>
            <a:off x="602953" y="4325313"/>
            <a:ext cx="1991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 : scan QTY After      scan ssn and mac finish</a:t>
            </a:r>
          </a:p>
        </p:txBody>
      </p:sp>
    </p:spTree>
    <p:extLst>
      <p:ext uri="{BB962C8B-B14F-4D97-AF65-F5344CB8AC3E}">
        <p14:creationId xmlns:p14="http://schemas.microsoft.com/office/powerpoint/2010/main" val="205609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en-US" b="1" dirty="0">
                <a:solidFill>
                  <a:srgbClr val="002060"/>
                </a:solidFill>
              </a:rPr>
              <a:t> Menu Print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PACK_CTN 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ADF804-66C3-43D1-A193-2BD6B40726DF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D6D2A2-DE92-4B28-9D82-A1BE6E7230AA}"/>
              </a:ext>
            </a:extLst>
          </p:cNvPr>
          <p:cNvSpPr txBox="1"/>
          <p:nvPr/>
        </p:nvSpPr>
        <p:spPr>
          <a:xfrm>
            <a:off x="292535" y="1053109"/>
            <a:ext cx="1526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1. Funtion Reprint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B9BC07-F36B-4F08-A0C9-B80AE7CF3CBE}"/>
              </a:ext>
            </a:extLst>
          </p:cNvPr>
          <p:cNvSpPr txBox="1"/>
          <p:nvPr/>
        </p:nvSpPr>
        <p:spPr>
          <a:xfrm>
            <a:off x="4819326" y="2460019"/>
            <a:ext cx="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E30028-5D23-401C-B779-FBA7ED7DFF7D}"/>
              </a:ext>
            </a:extLst>
          </p:cNvPr>
          <p:cNvGrpSpPr/>
          <p:nvPr/>
        </p:nvGrpSpPr>
        <p:grpSpPr>
          <a:xfrm>
            <a:off x="790096" y="1611208"/>
            <a:ext cx="4930220" cy="4127412"/>
            <a:chOff x="729687" y="1395764"/>
            <a:chExt cx="4136638" cy="28842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55DBB5-6B37-4DD0-A6C7-234B0989A7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39" t="6708" r="14817" b="15267"/>
            <a:stretch/>
          </p:blipFill>
          <p:spPr>
            <a:xfrm>
              <a:off x="729687" y="1395764"/>
              <a:ext cx="4136638" cy="288427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B75B51-58E0-435D-8529-A3B4737F1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277" y="2460019"/>
              <a:ext cx="1794876" cy="897438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55ED29D-CE73-40E5-994F-042C6FD24405}"/>
              </a:ext>
            </a:extLst>
          </p:cNvPr>
          <p:cNvSpPr/>
          <p:nvPr/>
        </p:nvSpPr>
        <p:spPr>
          <a:xfrm rot="20137752">
            <a:off x="5716129" y="3227132"/>
            <a:ext cx="1010093" cy="283268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F40D9-BACE-4353-BEA2-B6E94F68B8F1}"/>
              </a:ext>
            </a:extLst>
          </p:cNvPr>
          <p:cNvSpPr txBox="1"/>
          <p:nvPr/>
        </p:nvSpPr>
        <p:spPr>
          <a:xfrm>
            <a:off x="5867412" y="294404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C0F2D98-671F-4264-874E-76E7B7CE7BB5}"/>
              </a:ext>
            </a:extLst>
          </p:cNvPr>
          <p:cNvSpPr/>
          <p:nvPr/>
        </p:nvSpPr>
        <p:spPr>
          <a:xfrm rot="2133658">
            <a:off x="5667567" y="3862700"/>
            <a:ext cx="1010093" cy="28326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E27DA-7082-43D6-BE43-945EC5475CB9}"/>
              </a:ext>
            </a:extLst>
          </p:cNvPr>
          <p:cNvSpPr txBox="1"/>
          <p:nvPr/>
        </p:nvSpPr>
        <p:spPr>
          <a:xfrm>
            <a:off x="5812983" y="40520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93E254-4099-4394-AB26-3AFD137DB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664" y="3931667"/>
            <a:ext cx="3331534" cy="25226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8A5428-C264-4286-9AAD-9ED1E40D0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36" y="1594100"/>
            <a:ext cx="3340042" cy="2024440"/>
          </a:xfrm>
          <a:prstGeom prst="rect">
            <a:avLst/>
          </a:prstGeom>
        </p:spPr>
      </p:pic>
      <p:sp>
        <p:nvSpPr>
          <p:cNvPr id="26" name="AutoShape 6">
            <a:extLst>
              <a:ext uri="{FF2B5EF4-FFF2-40B4-BE49-F238E27FC236}">
                <a16:creationId xmlns:a16="http://schemas.microsoft.com/office/drawing/2014/main" id="{DE740964-6870-4090-8C8D-6545C77D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9" y="1127932"/>
            <a:ext cx="2096671" cy="700043"/>
          </a:xfrm>
          <a:prstGeom prst="wedgeRoundRectCallout">
            <a:avLst>
              <a:gd name="adj1" fmla="val 58821"/>
              <a:gd name="adj2" fmla="val 7949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dirty="0">
                <a:latin typeface="Times New Roman" pitchFamily="18" charset="0"/>
                <a:ea typeface="新細明體" charset="-120"/>
              </a:rPr>
              <a:t>After Login ok show form reprint label </a:t>
            </a:r>
          </a:p>
        </p:txBody>
      </p:sp>
    </p:spTree>
    <p:extLst>
      <p:ext uri="{BB962C8B-B14F-4D97-AF65-F5344CB8AC3E}">
        <p14:creationId xmlns:p14="http://schemas.microsoft.com/office/powerpoint/2010/main" val="374015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>
            <a:extLst>
              <a:ext uri="{FF2B5EF4-FFF2-40B4-BE49-F238E27FC236}">
                <a16:creationId xmlns:a16="http://schemas.microsoft.com/office/drawing/2014/main" id="{84D68950-8F7A-4419-A358-009A0D81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803" y="2786655"/>
            <a:ext cx="9388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vi-VN" altLang="en-US" sz="4000" b="0" dirty="0">
                <a:latin typeface="Courier" charset="0"/>
                <a:cs typeface="Times New Roman" panose="02020603050405020304" pitchFamily="18" charset="0"/>
              </a:rPr>
              <a:t>THANKS FOR WATCHING</a:t>
            </a:r>
            <a:endParaRPr lang="en-US" altLang="en-US" sz="4000" b="0" dirty="0">
              <a:latin typeface="Courier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PACK_CTN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094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196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b="1" dirty="0">
                <a:solidFill>
                  <a:srgbClr val="002060"/>
                </a:solidFill>
              </a:rPr>
              <a:t>Login program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PACK_CTN 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ADF804-66C3-43D1-A193-2BD6B40726DF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0519B8E-6A94-43DC-9C4B-661FC8A2B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619"/>
          <a:stretch/>
        </p:blipFill>
        <p:spPr>
          <a:xfrm>
            <a:off x="644985" y="1649783"/>
            <a:ext cx="2928152" cy="4305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6A983C-8DEC-4A95-BD62-9AB01AAB29E0}"/>
              </a:ext>
            </a:extLst>
          </p:cNvPr>
          <p:cNvSpPr txBox="1"/>
          <p:nvPr/>
        </p:nvSpPr>
        <p:spPr>
          <a:xfrm>
            <a:off x="512779" y="1091684"/>
            <a:ext cx="581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to SFIS_AMS then double click on </a:t>
            </a:r>
            <a:r>
              <a:rPr lang="en-US" dirty="0" smtClean="0"/>
              <a:t>PACK_CTN </a:t>
            </a:r>
            <a:r>
              <a:rPr lang="en-US" dirty="0"/>
              <a:t>program.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85751-8BF0-469A-96C4-1C5A59A1DF15}"/>
              </a:ext>
            </a:extLst>
          </p:cNvPr>
          <p:cNvSpPr/>
          <p:nvPr/>
        </p:nvSpPr>
        <p:spPr>
          <a:xfrm>
            <a:off x="2348917" y="3003259"/>
            <a:ext cx="721454" cy="763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08713D-06D2-451F-944C-C95F2DFDC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01" y="1650536"/>
            <a:ext cx="6582279" cy="4232242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1975514F-33DF-4E04-AA03-1A46D6F105EA}"/>
              </a:ext>
            </a:extLst>
          </p:cNvPr>
          <p:cNvSpPr/>
          <p:nvPr/>
        </p:nvSpPr>
        <p:spPr>
          <a:xfrm>
            <a:off x="3716323" y="3590488"/>
            <a:ext cx="1325460" cy="503340"/>
          </a:xfrm>
          <a:prstGeom prst="notched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DF545-E5F9-4E3B-A5AB-70DD8D9F23E4}"/>
              </a:ext>
            </a:extLst>
          </p:cNvPr>
          <p:cNvSpPr txBox="1"/>
          <p:nvPr/>
        </p:nvSpPr>
        <p:spPr>
          <a:xfrm>
            <a:off x="3782878" y="326751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OK</a:t>
            </a:r>
          </a:p>
        </p:txBody>
      </p:sp>
    </p:spTree>
    <p:extLst>
      <p:ext uri="{BB962C8B-B14F-4D97-AF65-F5344CB8AC3E}">
        <p14:creationId xmlns:p14="http://schemas.microsoft.com/office/powerpoint/2010/main" val="15987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247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b="1" dirty="0">
                <a:solidFill>
                  <a:srgbClr val="002060"/>
                </a:solidFill>
              </a:rPr>
              <a:t>Main interface item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PACK_CTN 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ADF804-66C3-43D1-A193-2BD6B40726DF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6602404-84BE-42A2-B728-494A2B5D2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7" t="7829" r="16056" b="20734"/>
          <a:stretch/>
        </p:blipFill>
        <p:spPr>
          <a:xfrm>
            <a:off x="2137894" y="1206998"/>
            <a:ext cx="7916212" cy="4545788"/>
          </a:xfrm>
          <a:prstGeom prst="rect">
            <a:avLst/>
          </a:prstGeom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50B829C1-41E5-447A-8187-600AB29B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1" y="1277763"/>
            <a:ext cx="1629107" cy="696570"/>
          </a:xfrm>
          <a:prstGeom prst="wedgeRoundRectCallout">
            <a:avLst>
              <a:gd name="adj1" fmla="val 71752"/>
              <a:gd name="adj2" fmla="val 1451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>
                <a:latin typeface="Times New Roman" pitchFamily="18" charset="0"/>
                <a:ea typeface="新細明體" charset="-120"/>
              </a:rPr>
              <a:t>Click button MENU for show menu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E07EE932-14DD-4C5A-933E-7B8072F4D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79" y="2819117"/>
            <a:ext cx="814553" cy="585274"/>
          </a:xfrm>
          <a:prstGeom prst="wedgeRoundRectCallout">
            <a:avLst>
              <a:gd name="adj1" fmla="val 81536"/>
              <a:gd name="adj2" fmla="val -2677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>
                <a:latin typeface="Times New Roman" pitchFamily="18" charset="0"/>
                <a:ea typeface="新細明體" charset="-120"/>
              </a:rPr>
              <a:t>Main menu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B80DAB9-6F46-4539-A3F0-6C7E87E8CA9A}"/>
              </a:ext>
            </a:extLst>
          </p:cNvPr>
          <p:cNvSpPr/>
          <p:nvPr/>
        </p:nvSpPr>
        <p:spPr>
          <a:xfrm>
            <a:off x="1729114" y="1920558"/>
            <a:ext cx="408780" cy="2080468"/>
          </a:xfrm>
          <a:prstGeom prst="leftBrace">
            <a:avLst>
              <a:gd name="adj1" fmla="val 1859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804440FC-5D41-47C6-80C3-F6246EAE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3276" y="1136548"/>
            <a:ext cx="1706523" cy="1086531"/>
          </a:xfrm>
          <a:prstGeom prst="wedgeRoundRectCallout">
            <a:avLst>
              <a:gd name="adj1" fmla="val -64731"/>
              <a:gd name="adj2" fmla="val -210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>
                <a:latin typeface="Times New Roman" pitchFamily="18" charset="0"/>
                <a:ea typeface="新細明體" charset="-120"/>
              </a:rPr>
              <a:t>Click this button for show information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178445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PACK_CTN 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ADF804-66C3-43D1-A193-2BD6B40726DF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D6D2A2-DE92-4B28-9D82-A1BE6E7230AA}"/>
              </a:ext>
            </a:extLst>
          </p:cNvPr>
          <p:cNvSpPr txBox="1"/>
          <p:nvPr/>
        </p:nvSpPr>
        <p:spPr>
          <a:xfrm>
            <a:off x="292535" y="1053109"/>
            <a:ext cx="1847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1. Setup Station Name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3DBD073-9AAF-428A-AA61-3536D3836C4F}"/>
              </a:ext>
            </a:extLst>
          </p:cNvPr>
          <p:cNvGrpSpPr/>
          <p:nvPr/>
        </p:nvGrpSpPr>
        <p:grpSpPr>
          <a:xfrm>
            <a:off x="468961" y="1414807"/>
            <a:ext cx="10227517" cy="4983062"/>
            <a:chOff x="443794" y="1414807"/>
            <a:chExt cx="10227517" cy="49830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69287E-F440-443B-BA29-B93EC824DC83}"/>
                </a:ext>
              </a:extLst>
            </p:cNvPr>
            <p:cNvGrpSpPr/>
            <p:nvPr/>
          </p:nvGrpSpPr>
          <p:grpSpPr>
            <a:xfrm>
              <a:off x="2198430" y="1414807"/>
              <a:ext cx="8472881" cy="4983062"/>
              <a:chOff x="2198430" y="1414807"/>
              <a:chExt cx="8472881" cy="498306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1A5F8EE-348E-44A3-8A04-4FF32E676EB2}"/>
                  </a:ext>
                </a:extLst>
              </p:cNvPr>
              <p:cNvGrpSpPr/>
              <p:nvPr/>
            </p:nvGrpSpPr>
            <p:grpSpPr>
              <a:xfrm>
                <a:off x="2198430" y="1414807"/>
                <a:ext cx="8472881" cy="4983062"/>
                <a:chOff x="2139707" y="1414807"/>
                <a:chExt cx="8472881" cy="4983062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2B936BC-90E8-4FD0-8794-4F1B65823C8F}"/>
                    </a:ext>
                  </a:extLst>
                </p:cNvPr>
                <p:cNvGrpSpPr/>
                <p:nvPr/>
              </p:nvGrpSpPr>
              <p:grpSpPr>
                <a:xfrm>
                  <a:off x="2139707" y="1414807"/>
                  <a:ext cx="8472881" cy="4983062"/>
                  <a:chOff x="1828444" y="1253043"/>
                  <a:chExt cx="8472881" cy="4983062"/>
                </a:xfrm>
              </p:grpSpPr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526EACF8-F18D-4812-A506-C409243E25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4174" t="7584" r="16330" b="19756"/>
                  <a:stretch/>
                </p:blipFill>
                <p:spPr>
                  <a:xfrm>
                    <a:off x="1828444" y="1253043"/>
                    <a:ext cx="8472881" cy="4983062"/>
                  </a:xfrm>
                  <a:prstGeom prst="rect">
                    <a:avLst/>
                  </a:prstGeom>
                </p:spPr>
              </p:pic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623D9F35-597E-4BB5-BEC2-4052AB4E45E0}"/>
                      </a:ext>
                    </a:extLst>
                  </p:cNvPr>
                  <p:cNvSpPr/>
                  <p:nvPr/>
                </p:nvSpPr>
                <p:spPr>
                  <a:xfrm>
                    <a:off x="5692845" y="2926495"/>
                    <a:ext cx="2263033" cy="1788482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AutoShape 6">
                    <a:extLst>
                      <a:ext uri="{FF2B5EF4-FFF2-40B4-BE49-F238E27FC236}">
                        <a16:creationId xmlns:a16="http://schemas.microsoft.com/office/drawing/2014/main" id="{99885FF9-9150-4A94-9DBF-5AE292AFE6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71162" y="2012699"/>
                    <a:ext cx="1635534" cy="541028"/>
                  </a:xfrm>
                  <a:prstGeom prst="wedgeRoundRectCallout">
                    <a:avLst>
                      <a:gd name="adj1" fmla="val -3237"/>
                      <a:gd name="adj2" fmla="val 120338"/>
                      <a:gd name="adj3" fmla="val 16667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lang="en-US" altLang="zh-TW" sz="1400" dirty="0">
                        <a:latin typeface="Times New Roman" pitchFamily="18" charset="0"/>
                        <a:ea typeface="新細明體" charset="-120"/>
                      </a:rPr>
                      <a:t>Form setup station</a:t>
                    </a:r>
                  </a:p>
                </p:txBody>
              </p:sp>
              <p:sp>
                <p:nvSpPr>
                  <p:cNvPr id="17" name="Decagon 16">
                    <a:extLst>
                      <a:ext uri="{FF2B5EF4-FFF2-40B4-BE49-F238E27FC236}">
                        <a16:creationId xmlns:a16="http://schemas.microsoft.com/office/drawing/2014/main" id="{8FC2D01C-B8EE-4251-9338-525BADFD7894}"/>
                      </a:ext>
                    </a:extLst>
                  </p:cNvPr>
                  <p:cNvSpPr/>
                  <p:nvPr/>
                </p:nvSpPr>
                <p:spPr>
                  <a:xfrm>
                    <a:off x="8870535" y="4069332"/>
                    <a:ext cx="335560" cy="285228"/>
                  </a:xfrm>
                  <a:prstGeom prst="decag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4" name="Decagon 23">
                    <a:extLst>
                      <a:ext uri="{FF2B5EF4-FFF2-40B4-BE49-F238E27FC236}">
                        <a16:creationId xmlns:a16="http://schemas.microsoft.com/office/drawing/2014/main" id="{3B7E5E2B-5AD9-451C-A7AC-F27FF0F0F4C2}"/>
                      </a:ext>
                    </a:extLst>
                  </p:cNvPr>
                  <p:cNvSpPr/>
                  <p:nvPr/>
                </p:nvSpPr>
                <p:spPr>
                  <a:xfrm>
                    <a:off x="4423728" y="2926495"/>
                    <a:ext cx="335560" cy="285228"/>
                  </a:xfrm>
                  <a:prstGeom prst="decag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6" name="Decagon 25">
                    <a:extLst>
                      <a:ext uri="{FF2B5EF4-FFF2-40B4-BE49-F238E27FC236}">
                        <a16:creationId xmlns:a16="http://schemas.microsoft.com/office/drawing/2014/main" id="{D9A06C66-BC80-402D-A45B-8AFB6720136A}"/>
                      </a:ext>
                    </a:extLst>
                  </p:cNvPr>
                  <p:cNvSpPr/>
                  <p:nvPr/>
                </p:nvSpPr>
                <p:spPr>
                  <a:xfrm>
                    <a:off x="9082285" y="3070375"/>
                    <a:ext cx="335560" cy="285228"/>
                  </a:xfrm>
                  <a:prstGeom prst="decag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9" name="Decagon 28">
                    <a:extLst>
                      <a:ext uri="{FF2B5EF4-FFF2-40B4-BE49-F238E27FC236}">
                        <a16:creationId xmlns:a16="http://schemas.microsoft.com/office/drawing/2014/main" id="{3FE03B35-3F02-4080-916C-A760D32831A2}"/>
                      </a:ext>
                    </a:extLst>
                  </p:cNvPr>
                  <p:cNvSpPr/>
                  <p:nvPr/>
                </p:nvSpPr>
                <p:spPr>
                  <a:xfrm>
                    <a:off x="4423728" y="4134885"/>
                    <a:ext cx="335560" cy="285228"/>
                  </a:xfrm>
                  <a:prstGeom prst="decag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B4E8D68-205B-4A4B-B97E-CADC4325C4CA}"/>
                    </a:ext>
                  </a:extLst>
                </p:cNvPr>
                <p:cNvGrpSpPr/>
                <p:nvPr/>
              </p:nvGrpSpPr>
              <p:grpSpPr>
                <a:xfrm>
                  <a:off x="6010636" y="3113426"/>
                  <a:ext cx="2263033" cy="1733502"/>
                  <a:chOff x="-98322" y="4824223"/>
                  <a:chExt cx="2238029" cy="1678522"/>
                </a:xfrm>
              </p:grpSpPr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57E73D7F-6288-45CF-A261-715AE6D4C0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98322" y="4824223"/>
                    <a:ext cx="2238029" cy="1678522"/>
                  </a:xfrm>
                  <a:prstGeom prst="rect">
                    <a:avLst/>
                  </a:prstGeom>
                </p:spPr>
              </p:pic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60967F67-15E5-47DB-BBAD-C18F171556B0}"/>
                      </a:ext>
                    </a:extLst>
                  </p:cNvPr>
                  <p:cNvSpPr/>
                  <p:nvPr/>
                </p:nvSpPr>
                <p:spPr>
                  <a:xfrm>
                    <a:off x="1346110" y="5628724"/>
                    <a:ext cx="562063" cy="176167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003A0D10-3B9A-4881-8DC3-568AAFF4B699}"/>
                      </a:ext>
                    </a:extLst>
                  </p:cNvPr>
                  <p:cNvSpPr/>
                  <p:nvPr/>
                </p:nvSpPr>
                <p:spPr>
                  <a:xfrm>
                    <a:off x="820543" y="5251776"/>
                    <a:ext cx="1124126" cy="176167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9" name="AutoShape 6">
                <a:extLst>
                  <a:ext uri="{FF2B5EF4-FFF2-40B4-BE49-F238E27FC236}">
                    <a16:creationId xmlns:a16="http://schemas.microsoft.com/office/drawing/2014/main" id="{D58D1D34-134D-4C8B-8B3C-B590340C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7847" y="3526477"/>
                <a:ext cx="1766961" cy="420888"/>
              </a:xfrm>
              <a:prstGeom prst="wedgeRoundRectCallout">
                <a:avLst>
                  <a:gd name="adj1" fmla="val -87389"/>
                  <a:gd name="adj2" fmla="val -17016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TW" sz="1400" dirty="0">
                    <a:latin typeface="Times New Roman" pitchFamily="18" charset="0"/>
                    <a:ea typeface="新細明體" charset="-120"/>
                  </a:rPr>
                  <a:t>Choose line name </a:t>
                </a:r>
              </a:p>
            </p:txBody>
          </p:sp>
          <p:sp>
            <p:nvSpPr>
              <p:cNvPr id="40" name="AutoShape 6">
                <a:extLst>
                  <a:ext uri="{FF2B5EF4-FFF2-40B4-BE49-F238E27FC236}">
                    <a16:creationId xmlns:a16="http://schemas.microsoft.com/office/drawing/2014/main" id="{435C80BA-A61C-41B0-B7F2-4F204964C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0067" y="4540029"/>
                <a:ext cx="1766961" cy="420888"/>
              </a:xfrm>
              <a:prstGeom prst="wedgeRoundRectCallout">
                <a:avLst>
                  <a:gd name="adj1" fmla="val -75520"/>
                  <a:gd name="adj2" fmla="val -140592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TW" sz="1400" dirty="0">
                    <a:latin typeface="Times New Roman" pitchFamily="18" charset="0"/>
                    <a:ea typeface="新細明體" charset="-120"/>
                  </a:rPr>
                  <a:t>Input pass : </a:t>
                </a:r>
                <a:r>
                  <a:rPr lang="en-US" altLang="zh-TW" sz="1400" dirty="0">
                    <a:solidFill>
                      <a:srgbClr val="FF0000"/>
                    </a:solidFill>
                    <a:latin typeface="Times New Roman" pitchFamily="18" charset="0"/>
                    <a:ea typeface="新細明體" charset="-120"/>
                  </a:rPr>
                  <a:t>AMBITCTN</a:t>
                </a:r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A81A699F-700E-4510-97E7-DD02CB33D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228" y="4628771"/>
                <a:ext cx="1766961" cy="420888"/>
              </a:xfrm>
              <a:prstGeom prst="wedgeRoundRectCallout">
                <a:avLst>
                  <a:gd name="adj1" fmla="val 86376"/>
                  <a:gd name="adj2" fmla="val -60866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TW" sz="1400" dirty="0">
                    <a:latin typeface="Times New Roman" pitchFamily="18" charset="0"/>
                    <a:ea typeface="新細明體" charset="-120"/>
                  </a:rPr>
                  <a:t>Click button OK for save change</a:t>
                </a:r>
                <a:endParaRPr lang="en-US" altLang="zh-TW" sz="1400" dirty="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43" name="AutoShape 6">
                <a:extLst>
                  <a:ext uri="{FF2B5EF4-FFF2-40B4-BE49-F238E27FC236}">
                    <a16:creationId xmlns:a16="http://schemas.microsoft.com/office/drawing/2014/main" id="{828CCC38-2777-4AE1-B465-9AAA7C903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014" y="3380320"/>
                <a:ext cx="1766961" cy="420888"/>
              </a:xfrm>
              <a:prstGeom prst="wedgeRoundRectCallout">
                <a:avLst>
                  <a:gd name="adj1" fmla="val 68335"/>
                  <a:gd name="adj2" fmla="val 12882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TW" sz="1400" dirty="0">
                    <a:latin typeface="Times New Roman" pitchFamily="18" charset="0"/>
                    <a:ea typeface="新細明體" charset="-120"/>
                  </a:rPr>
                  <a:t>Click:</a:t>
                </a:r>
                <a:r>
                  <a:rPr lang="en-US" altLang="zh-TW" sz="1400" dirty="0">
                    <a:solidFill>
                      <a:srgbClr val="FF0000"/>
                    </a:solidFill>
                    <a:latin typeface="Times New Roman" pitchFamily="18" charset="0"/>
                    <a:ea typeface="新細明體" charset="-120"/>
                  </a:rPr>
                  <a:t> Change Line</a:t>
                </a:r>
              </a:p>
            </p:txBody>
          </p:sp>
        </p:grpSp>
        <p:sp>
          <p:nvSpPr>
            <p:cNvPr id="44" name="AutoShape 6">
              <a:extLst>
                <a:ext uri="{FF2B5EF4-FFF2-40B4-BE49-F238E27FC236}">
                  <a16:creationId xmlns:a16="http://schemas.microsoft.com/office/drawing/2014/main" id="{E5158DA9-D9D7-46A4-8DC8-222D7BD2D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94" y="2044046"/>
              <a:ext cx="1544654" cy="945321"/>
            </a:xfrm>
            <a:prstGeom prst="wedgeRoundRectCallout">
              <a:avLst>
                <a:gd name="adj1" fmla="val 100013"/>
                <a:gd name="adj2" fmla="val 17718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TW" sz="1400" dirty="0">
                  <a:latin typeface="Times New Roman" pitchFamily="18" charset="0"/>
                  <a:ea typeface="新細明體" charset="-120"/>
                </a:rPr>
                <a:t>Click item </a:t>
              </a:r>
              <a:r>
                <a:rPr lang="en-US" altLang="zh-TW" sz="1400" dirty="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Station Name </a:t>
              </a:r>
              <a:r>
                <a:rPr lang="en-US" altLang="zh-TW" sz="1400" dirty="0">
                  <a:latin typeface="Times New Roman" pitchFamily="18" charset="0"/>
                  <a:ea typeface="新細明體" charset="-120"/>
                </a:rPr>
                <a:t>for show form setup station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799D81E-4A6B-4F12-B7AD-14B48E723A30}"/>
              </a:ext>
            </a:extLst>
          </p:cNvPr>
          <p:cNvSpPr txBox="1"/>
          <p:nvPr/>
        </p:nvSpPr>
        <p:spPr>
          <a:xfrm>
            <a:off x="94876" y="648899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en-US" b="1" dirty="0">
                <a:solidFill>
                  <a:srgbClr val="002060"/>
                </a:solidFill>
              </a:rPr>
              <a:t> Menu SETUP</a:t>
            </a:r>
          </a:p>
        </p:txBody>
      </p:sp>
    </p:spTree>
    <p:extLst>
      <p:ext uri="{BB962C8B-B14F-4D97-AF65-F5344CB8AC3E}">
        <p14:creationId xmlns:p14="http://schemas.microsoft.com/office/powerpoint/2010/main" val="133021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PACK_CTN 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ADF804-66C3-43D1-A193-2BD6B40726DF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D6D2A2-DE92-4B28-9D82-A1BE6E7230AA}"/>
              </a:ext>
            </a:extLst>
          </p:cNvPr>
          <p:cNvSpPr txBox="1"/>
          <p:nvPr/>
        </p:nvSpPr>
        <p:spPr>
          <a:xfrm>
            <a:off x="292535" y="1053109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2. Setup data scan</a:t>
            </a: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E91A2636-4262-4A24-995C-6266CB203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585" y="3362436"/>
            <a:ext cx="1766961" cy="420888"/>
          </a:xfrm>
          <a:prstGeom prst="wedgeRoundRectCallout">
            <a:avLst>
              <a:gd name="adj1" fmla="val -87389"/>
              <a:gd name="adj2" fmla="val -505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dirty="0">
                <a:latin typeface="Times New Roman" pitchFamily="18" charset="0"/>
                <a:ea typeface="新細明體" charset="-120"/>
              </a:rPr>
              <a:t>Choose line name 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D9A06C66-BC80-402D-A45B-8AFB6720136A}"/>
              </a:ext>
            </a:extLst>
          </p:cNvPr>
          <p:cNvSpPr/>
          <p:nvPr/>
        </p:nvSpPr>
        <p:spPr>
          <a:xfrm>
            <a:off x="9082285" y="3070375"/>
            <a:ext cx="335560" cy="285228"/>
          </a:xfrm>
          <a:prstGeom prst="dec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6D6426-D5AF-4B37-9F04-18D4E6F137F4}"/>
              </a:ext>
            </a:extLst>
          </p:cNvPr>
          <p:cNvGrpSpPr/>
          <p:nvPr/>
        </p:nvGrpSpPr>
        <p:grpSpPr>
          <a:xfrm>
            <a:off x="700335" y="1397633"/>
            <a:ext cx="10063177" cy="4905284"/>
            <a:chOff x="700335" y="1397633"/>
            <a:chExt cx="10063177" cy="49052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5142F6-0950-4AA2-B702-47D14D215B87}"/>
                </a:ext>
              </a:extLst>
            </p:cNvPr>
            <p:cNvGrpSpPr/>
            <p:nvPr/>
          </p:nvGrpSpPr>
          <p:grpSpPr>
            <a:xfrm>
              <a:off x="700335" y="1397633"/>
              <a:ext cx="10063177" cy="4905284"/>
              <a:chOff x="856211" y="1330682"/>
              <a:chExt cx="10063177" cy="4905284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7F24892-5F2A-47D0-9D32-E9A2AF5589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245" t="7601" r="16098" b="20872"/>
              <a:stretch/>
            </p:blipFill>
            <p:spPr>
              <a:xfrm>
                <a:off x="2426744" y="1330682"/>
                <a:ext cx="8492644" cy="4905284"/>
              </a:xfrm>
              <a:prstGeom prst="rect">
                <a:avLst/>
              </a:prstGeom>
            </p:spPr>
          </p:pic>
          <p:sp>
            <p:nvSpPr>
              <p:cNvPr id="22" name="AutoShape 6">
                <a:extLst>
                  <a:ext uri="{FF2B5EF4-FFF2-40B4-BE49-F238E27FC236}">
                    <a16:creationId xmlns:a16="http://schemas.microsoft.com/office/drawing/2014/main" id="{ABB20B48-4037-4D06-A69D-C42D09969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211" y="2264254"/>
                <a:ext cx="1229834" cy="612258"/>
              </a:xfrm>
              <a:prstGeom prst="wedgeRoundRectCallout">
                <a:avLst>
                  <a:gd name="adj1" fmla="val 116264"/>
                  <a:gd name="adj2" fmla="val 52500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TW" sz="1400" dirty="0">
                    <a:latin typeface="Times New Roman" pitchFamily="18" charset="0"/>
                    <a:ea typeface="新細明體" charset="-120"/>
                  </a:rPr>
                  <a:t>Click item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TW" sz="1400" dirty="0">
                    <a:solidFill>
                      <a:srgbClr val="FF0000"/>
                    </a:solidFill>
                    <a:latin typeface="Times New Roman" pitchFamily="18" charset="0"/>
                    <a:ea typeface="新細明體" charset="-120"/>
                  </a:rPr>
                  <a:t>Data Scan</a:t>
                </a:r>
                <a:endParaRPr lang="en-US" altLang="zh-TW" sz="1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48ADD2BA-CC17-4FA4-B48E-1C462D1BA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2632" y="2919029"/>
                <a:ext cx="1797804" cy="811337"/>
              </a:xfrm>
              <a:prstGeom prst="wedgeRoundRectCallout">
                <a:avLst>
                  <a:gd name="adj1" fmla="val -72927"/>
                  <a:gd name="adj2" fmla="val -9515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TW" sz="1400" dirty="0">
                    <a:latin typeface="Times New Roman" pitchFamily="18" charset="0"/>
                    <a:ea typeface="新細明體" charset="-120"/>
                  </a:rPr>
                  <a:t>Click choose the item that matches with data input</a:t>
                </a:r>
              </a:p>
            </p:txBody>
          </p:sp>
        </p:grp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7C075B15-1571-4CEE-A754-818501619EF9}"/>
                </a:ext>
              </a:extLst>
            </p:cNvPr>
            <p:cNvSpPr/>
            <p:nvPr/>
          </p:nvSpPr>
          <p:spPr>
            <a:xfrm rot="10800000">
              <a:off x="5093237" y="2901518"/>
              <a:ext cx="408780" cy="811336"/>
            </a:xfrm>
            <a:prstGeom prst="leftBrace">
              <a:avLst>
                <a:gd name="adj1" fmla="val 18594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901FAAE-31B1-4D71-B947-9423F61682E6}"/>
              </a:ext>
            </a:extLst>
          </p:cNvPr>
          <p:cNvSpPr txBox="1"/>
          <p:nvPr/>
        </p:nvSpPr>
        <p:spPr>
          <a:xfrm>
            <a:off x="94876" y="648899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en-US" b="1" dirty="0">
                <a:solidFill>
                  <a:srgbClr val="002060"/>
                </a:solidFill>
              </a:rPr>
              <a:t> Menu SETUP</a:t>
            </a:r>
          </a:p>
        </p:txBody>
      </p:sp>
    </p:spTree>
    <p:extLst>
      <p:ext uri="{BB962C8B-B14F-4D97-AF65-F5344CB8AC3E}">
        <p14:creationId xmlns:p14="http://schemas.microsoft.com/office/powerpoint/2010/main" val="179425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PACK_CTN 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ADF804-66C3-43D1-A193-2BD6B40726DF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D6D2A2-DE92-4B28-9D82-A1BE6E7230AA}"/>
              </a:ext>
            </a:extLst>
          </p:cNvPr>
          <p:cNvSpPr txBox="1"/>
          <p:nvPr/>
        </p:nvSpPr>
        <p:spPr>
          <a:xfrm>
            <a:off x="292535" y="1053109"/>
            <a:ext cx="1537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3. Setup label QTY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05721-3854-48C9-A174-EC5B0738258A}"/>
              </a:ext>
            </a:extLst>
          </p:cNvPr>
          <p:cNvSpPr/>
          <p:nvPr/>
        </p:nvSpPr>
        <p:spPr>
          <a:xfrm>
            <a:off x="4731392" y="2835479"/>
            <a:ext cx="1958136" cy="237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244973-C823-419F-8926-BFD4BC366731}"/>
              </a:ext>
            </a:extLst>
          </p:cNvPr>
          <p:cNvGrpSpPr/>
          <p:nvPr/>
        </p:nvGrpSpPr>
        <p:grpSpPr>
          <a:xfrm>
            <a:off x="424977" y="1360886"/>
            <a:ext cx="10089853" cy="4957894"/>
            <a:chOff x="424977" y="1360886"/>
            <a:chExt cx="10089853" cy="495789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B719324-601A-4855-BDD1-463A5B1FD1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57" t="7584" r="16119" b="20122"/>
            <a:stretch/>
          </p:blipFill>
          <p:spPr>
            <a:xfrm>
              <a:off x="2109061" y="1360886"/>
              <a:ext cx="8405769" cy="4957894"/>
            </a:xfrm>
            <a:prstGeom prst="rect">
              <a:avLst/>
            </a:prstGeom>
          </p:spPr>
        </p:pic>
        <p:sp>
          <p:nvSpPr>
            <p:cNvPr id="30" name="AutoShape 6">
              <a:extLst>
                <a:ext uri="{FF2B5EF4-FFF2-40B4-BE49-F238E27FC236}">
                  <a16:creationId xmlns:a16="http://schemas.microsoft.com/office/drawing/2014/main" id="{9DD2372F-F79D-452E-AB21-7F3AB17DD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77" y="2262160"/>
              <a:ext cx="1544654" cy="945321"/>
            </a:xfrm>
            <a:prstGeom prst="wedgeRoundRectCallout">
              <a:avLst>
                <a:gd name="adj1" fmla="val 85892"/>
                <a:gd name="adj2" fmla="val 56764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TW" sz="1400" dirty="0">
                  <a:latin typeface="Times New Roman" pitchFamily="18" charset="0"/>
                  <a:ea typeface="新細明體" charset="-120"/>
                </a:rPr>
                <a:t>Click item </a:t>
              </a:r>
              <a:r>
                <a:rPr lang="en-US" altLang="zh-TW" sz="1400" dirty="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Label QTY </a:t>
              </a:r>
              <a:r>
                <a:rPr lang="en-US" altLang="zh-TW" sz="1400" dirty="0">
                  <a:latin typeface="Times New Roman" pitchFamily="18" charset="0"/>
                  <a:ea typeface="新細明體" charset="-120"/>
                </a:rPr>
                <a:t>for show form setup label QTY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8DA6D1-0FD3-4504-B11A-288AC2D51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4241" y="2874556"/>
              <a:ext cx="1925286" cy="2333680"/>
            </a:xfrm>
            <a:prstGeom prst="rect">
              <a:avLst/>
            </a:prstGeom>
          </p:spPr>
        </p:pic>
        <p:sp>
          <p:nvSpPr>
            <p:cNvPr id="32" name="AutoShape 6">
              <a:extLst>
                <a:ext uri="{FF2B5EF4-FFF2-40B4-BE49-F238E27FC236}">
                  <a16:creationId xmlns:a16="http://schemas.microsoft.com/office/drawing/2014/main" id="{47C1C31A-6D1A-40F7-8971-786E9B0F9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7510" y="2156002"/>
              <a:ext cx="1121088" cy="578809"/>
            </a:xfrm>
            <a:prstGeom prst="wedgeRoundRectCallout">
              <a:avLst>
                <a:gd name="adj1" fmla="val -71618"/>
                <a:gd name="adj2" fmla="val 70665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TW" sz="1400" dirty="0">
                  <a:latin typeface="Times New Roman" pitchFamily="18" charset="0"/>
                  <a:ea typeface="新細明體" charset="-120"/>
                </a:rPr>
                <a:t>Form setup label QTY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6C4F053-FC0D-4D06-81E4-9206CF8EBD88}"/>
              </a:ext>
            </a:extLst>
          </p:cNvPr>
          <p:cNvSpPr txBox="1"/>
          <p:nvPr/>
        </p:nvSpPr>
        <p:spPr>
          <a:xfrm>
            <a:off x="94876" y="648899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en-US" b="1" dirty="0">
                <a:solidFill>
                  <a:srgbClr val="002060"/>
                </a:solidFill>
              </a:rPr>
              <a:t> Menu SETUP</a:t>
            </a:r>
          </a:p>
        </p:txBody>
      </p:sp>
    </p:spTree>
    <p:extLst>
      <p:ext uri="{BB962C8B-B14F-4D97-AF65-F5344CB8AC3E}">
        <p14:creationId xmlns:p14="http://schemas.microsoft.com/office/powerpoint/2010/main" val="376914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en-US" b="1" dirty="0">
                <a:solidFill>
                  <a:srgbClr val="002060"/>
                </a:solidFill>
              </a:rPr>
              <a:t> Menu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PACK_CTN 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ADF804-66C3-43D1-A193-2BD6B40726DF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D6D2A2-DE92-4B28-9D82-A1BE6E7230AA}"/>
              </a:ext>
            </a:extLst>
          </p:cNvPr>
          <p:cNvSpPr txBox="1"/>
          <p:nvPr/>
        </p:nvSpPr>
        <p:spPr>
          <a:xfrm>
            <a:off x="292535" y="1053109"/>
            <a:ext cx="147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4. Setup label 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F9A278-2ED3-4BB8-B08D-F59C699700BA}"/>
              </a:ext>
            </a:extLst>
          </p:cNvPr>
          <p:cNvGrpSpPr/>
          <p:nvPr/>
        </p:nvGrpSpPr>
        <p:grpSpPr>
          <a:xfrm>
            <a:off x="706049" y="1658492"/>
            <a:ext cx="9944604" cy="4957894"/>
            <a:chOff x="706049" y="1658492"/>
            <a:chExt cx="9944604" cy="49578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531DA4-FC91-406F-A398-A31CFD807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245" t="7584" r="15780" b="20122"/>
            <a:stretch/>
          </p:blipFill>
          <p:spPr>
            <a:xfrm>
              <a:off x="2119200" y="1658492"/>
              <a:ext cx="8531453" cy="4957894"/>
            </a:xfrm>
            <a:prstGeom prst="rect">
              <a:avLst/>
            </a:prstGeom>
          </p:spPr>
        </p:pic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9AF839CC-2C08-4CFA-8690-7DA61AF47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9" y="4066152"/>
              <a:ext cx="1160542" cy="439095"/>
            </a:xfrm>
            <a:prstGeom prst="wedgeRoundRectCallout">
              <a:avLst>
                <a:gd name="adj1" fmla="val 119143"/>
                <a:gd name="adj2" fmla="val 75869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TW" sz="1400" dirty="0">
                  <a:latin typeface="Times New Roman" pitchFamily="18" charset="0"/>
                  <a:ea typeface="新細明體" charset="-120"/>
                </a:rPr>
                <a:t>Click item </a:t>
              </a:r>
              <a:r>
                <a:rPr lang="en-US" altLang="zh-TW" sz="1400" dirty="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Label</a:t>
              </a:r>
              <a:endParaRPr lang="en-US" altLang="zh-TW" sz="1400" dirty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D45BF36A-26DE-4B29-8C84-1A7B023C8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825" y="4699826"/>
              <a:ext cx="1797804" cy="999364"/>
            </a:xfrm>
            <a:prstGeom prst="wedgeRoundRectCallout">
              <a:avLst>
                <a:gd name="adj1" fmla="val -72927"/>
                <a:gd name="adj2" fmla="val -9515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TW" sz="1400" dirty="0">
                  <a:latin typeface="Times New Roman" pitchFamily="18" charset="0"/>
                  <a:ea typeface="新細明體" charset="-120"/>
                </a:rPr>
                <a:t>Click choose the item that matches with label file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E434D74B-DA29-43BD-AF47-9C5708AB3A17}"/>
                </a:ext>
              </a:extLst>
            </p:cNvPr>
            <p:cNvSpPr/>
            <p:nvPr/>
          </p:nvSpPr>
          <p:spPr>
            <a:xfrm rot="10800000">
              <a:off x="5163403" y="4601003"/>
              <a:ext cx="408780" cy="999363"/>
            </a:xfrm>
            <a:prstGeom prst="leftBrace">
              <a:avLst>
                <a:gd name="adj1" fmla="val 18594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B9BC07-F36B-4F08-A0C9-B80AE7CF3CBE}"/>
              </a:ext>
            </a:extLst>
          </p:cNvPr>
          <p:cNvSpPr txBox="1"/>
          <p:nvPr/>
        </p:nvSpPr>
        <p:spPr>
          <a:xfrm>
            <a:off x="4819326" y="2460019"/>
            <a:ext cx="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242DEB-AF7A-4F64-8352-12672F8A7A6B}"/>
              </a:ext>
            </a:extLst>
          </p:cNvPr>
          <p:cNvGrpSpPr/>
          <p:nvPr/>
        </p:nvGrpSpPr>
        <p:grpSpPr>
          <a:xfrm>
            <a:off x="678056" y="1345978"/>
            <a:ext cx="5129019" cy="312514"/>
            <a:chOff x="678056" y="1345978"/>
            <a:chExt cx="5129019" cy="3125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927C03-249B-4C99-B3ED-C79B20D21A8D}"/>
                </a:ext>
              </a:extLst>
            </p:cNvPr>
            <p:cNvSpPr txBox="1"/>
            <p:nvPr/>
          </p:nvSpPr>
          <p:spPr>
            <a:xfrm>
              <a:off x="678056" y="1345978"/>
              <a:ext cx="1250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+) LH CARTON </a:t>
              </a:r>
            </a:p>
          </p:txBody>
        </p:sp>
        <p:sp>
          <p:nvSpPr>
            <p:cNvPr id="8" name="Arrow: Notched Right 7">
              <a:extLst>
                <a:ext uri="{FF2B5EF4-FFF2-40B4-BE49-F238E27FC236}">
                  <a16:creationId xmlns:a16="http://schemas.microsoft.com/office/drawing/2014/main" id="{6D57B105-9E58-4F94-99DC-FC367FECE853}"/>
                </a:ext>
              </a:extLst>
            </p:cNvPr>
            <p:cNvSpPr/>
            <p:nvPr/>
          </p:nvSpPr>
          <p:spPr>
            <a:xfrm>
              <a:off x="2109061" y="1459692"/>
              <a:ext cx="258393" cy="89824"/>
            </a:xfrm>
            <a:prstGeom prst="notched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B1B7927B-9245-4185-A57B-AC37C68C8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929" y="1350715"/>
              <a:ext cx="330614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224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81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ftp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Packing2_CS6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CTN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56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20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en-US" b="1" dirty="0">
                <a:solidFill>
                  <a:srgbClr val="002060"/>
                </a:solidFill>
              </a:rPr>
              <a:t> Menu OPTION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PACK_CTN 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ADF804-66C3-43D1-A193-2BD6B40726DF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D6D2A2-DE92-4B28-9D82-A1BE6E7230AA}"/>
              </a:ext>
            </a:extLst>
          </p:cNvPr>
          <p:cNvSpPr txBox="1"/>
          <p:nvPr/>
        </p:nvSpPr>
        <p:spPr>
          <a:xfrm>
            <a:off x="292535" y="1053109"/>
            <a:ext cx="191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1. Funtion Close Carton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B9BC07-F36B-4F08-A0C9-B80AE7CF3CBE}"/>
              </a:ext>
            </a:extLst>
          </p:cNvPr>
          <p:cNvSpPr txBox="1"/>
          <p:nvPr/>
        </p:nvSpPr>
        <p:spPr>
          <a:xfrm>
            <a:off x="4819326" y="2460019"/>
            <a:ext cx="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05034-6FDD-4900-81E7-358BF2920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00" t="6709" r="18459" b="9462"/>
          <a:stretch/>
        </p:blipFill>
        <p:spPr>
          <a:xfrm>
            <a:off x="2738390" y="1813846"/>
            <a:ext cx="6606362" cy="491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4B4A4-39BF-4160-9105-B3C154DD5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66" y="3160528"/>
            <a:ext cx="2502194" cy="18766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D15003-C32E-43FE-A674-1BB461732CEF}"/>
              </a:ext>
            </a:extLst>
          </p:cNvPr>
          <p:cNvSpPr txBox="1"/>
          <p:nvPr/>
        </p:nvSpPr>
        <p:spPr>
          <a:xfrm>
            <a:off x="572657" y="1395764"/>
            <a:ext cx="307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=&gt; Scan SN in carton no need close </a:t>
            </a:r>
          </a:p>
        </p:txBody>
      </p:sp>
    </p:spTree>
    <p:extLst>
      <p:ext uri="{BB962C8B-B14F-4D97-AF65-F5344CB8AC3E}">
        <p14:creationId xmlns:p14="http://schemas.microsoft.com/office/powerpoint/2010/main" val="9122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20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en-US" b="1" dirty="0">
                <a:solidFill>
                  <a:srgbClr val="002060"/>
                </a:solidFill>
              </a:rPr>
              <a:t> Menu OPTION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PACK_CTN 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ADF804-66C3-43D1-A193-2BD6B40726DF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D6D2A2-DE92-4B28-9D82-A1BE6E7230AA}"/>
              </a:ext>
            </a:extLst>
          </p:cNvPr>
          <p:cNvSpPr txBox="1"/>
          <p:nvPr/>
        </p:nvSpPr>
        <p:spPr>
          <a:xfrm>
            <a:off x="292535" y="1053109"/>
            <a:ext cx="176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2. Funtion Check CTN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B9BC07-F36B-4F08-A0C9-B80AE7CF3CBE}"/>
              </a:ext>
            </a:extLst>
          </p:cNvPr>
          <p:cNvSpPr txBox="1"/>
          <p:nvPr/>
        </p:nvSpPr>
        <p:spPr>
          <a:xfrm>
            <a:off x="4819326" y="2460019"/>
            <a:ext cx="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EAB61-A04E-4267-859E-B4D3A6392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9" t="7070" r="20116" b="7906"/>
          <a:stretch/>
        </p:blipFill>
        <p:spPr>
          <a:xfrm>
            <a:off x="2784844" y="1657374"/>
            <a:ext cx="6622312" cy="5033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5A4419-C85B-4BD4-942C-9CB2D3FE0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705" y="3320689"/>
            <a:ext cx="3229640" cy="25837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63DC6B-6C55-4989-A9DE-2C7E2AADA6B5}"/>
              </a:ext>
            </a:extLst>
          </p:cNvPr>
          <p:cNvSpPr txBox="1"/>
          <p:nvPr/>
        </p:nvSpPr>
        <p:spPr>
          <a:xfrm>
            <a:off x="414671" y="1395764"/>
            <a:ext cx="307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=&gt; For OBA check sn in carton </a:t>
            </a:r>
          </a:p>
        </p:txBody>
      </p:sp>
    </p:spTree>
    <p:extLst>
      <p:ext uri="{BB962C8B-B14F-4D97-AF65-F5344CB8AC3E}">
        <p14:creationId xmlns:p14="http://schemas.microsoft.com/office/powerpoint/2010/main" val="11154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300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Courier</vt:lpstr>
      <vt:lpstr>新細明體</vt:lpstr>
      <vt:lpstr>標楷體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Ahihi</cp:lastModifiedBy>
  <cp:revision>114</cp:revision>
  <dcterms:created xsi:type="dcterms:W3CDTF">2020-07-29T07:41:02Z</dcterms:created>
  <dcterms:modified xsi:type="dcterms:W3CDTF">2022-10-06T08:38:35Z</dcterms:modified>
</cp:coreProperties>
</file>