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</p:sldMasterIdLst>
  <p:notesMasterIdLst>
    <p:notesMasterId r:id="rId14"/>
  </p:notesMasterIdLst>
  <p:sldIdLst>
    <p:sldId id="338" r:id="rId6"/>
    <p:sldId id="334" r:id="rId7"/>
    <p:sldId id="335" r:id="rId8"/>
    <p:sldId id="336" r:id="rId9"/>
    <p:sldId id="337" r:id="rId10"/>
    <p:sldId id="339" r:id="rId11"/>
    <p:sldId id="340" r:id="rId12"/>
    <p:sldId id="341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5441" autoAdjust="0"/>
  </p:normalViewPr>
  <p:slideViewPr>
    <p:cSldViewPr snapToGrid="0">
      <p:cViewPr varScale="1">
        <p:scale>
          <a:sx n="76" d="100"/>
          <a:sy n="76" d="100"/>
        </p:scale>
        <p:origin x="7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3859-BE0E-464C-8214-ED571858A30C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998E0-2D56-4FD2-B33D-7AE9E5030E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>
                <a:latin typeface="Times New Roman"/>
              </a:rPr>
              <a:t>1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0BF482B-A365-49BA-A814-922AC0A2A2CF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icrosoft JhengHe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FF"/>
                </a:solidFill>
                <a:latin typeface="微軟正黑體"/>
                <a:ea typeface="微軟正黑體"/>
              </a:rPr>
              <a:t>按一下以編輯母片標題樣式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PMingLiU"/>
              </a:rPr>
              <a:t>按一下以編輯母片文字樣式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PMingLiU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第四層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第五層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FF"/>
                </a:solidFill>
                <a:latin typeface="微軟正黑體"/>
                <a:ea typeface="微軟正黑體"/>
              </a:rPr>
              <a:t>按一下以編輯母片標題樣式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按一下以編輯母片文字樣式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第四層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第五層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>
                <a:latin typeface="Times New Roman"/>
              </a:rPr>
              <a:t>1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8E235E6-4ED4-415E-8D9F-CA4F7D9836F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>
                <a:latin typeface="Times New Roman"/>
              </a:rPr>
              <a:t>1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A0F6176-E0A7-4722-BF05-98F92296FF32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>
                <a:latin typeface="Times New Roman"/>
              </a:rPr>
              <a:t>1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D924AD4-5882-46B2-A5C2-AC0437D15D46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icrosoft JhengHe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FF"/>
                </a:solidFill>
                <a:latin typeface="Calibri Light"/>
                <a:ea typeface="PMingLiU"/>
              </a:rPr>
              <a:t>按一下以編輯母片標題樣式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PMingLiU"/>
              </a:rPr>
              <a:t>按一下以編輯母片文字樣式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PMingLiU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第四層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第五層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>
                <a:latin typeface="Times New Roman"/>
              </a:rPr>
              <a:t>1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1B57156-EFED-4344-A099-2224CE69B26C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014972-3427-47B2-A352-95310799B726}"/>
              </a:ext>
            </a:extLst>
          </p:cNvPr>
          <p:cNvSpPr txBox="1"/>
          <p:nvPr/>
        </p:nvSpPr>
        <p:spPr>
          <a:xfrm>
            <a:off x="226162" y="767510"/>
            <a:ext cx="599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SFIS_AMS 5.0 to download and run program. Login by employee have login privilege (</a:t>
            </a:r>
            <a:r>
              <a:rPr lang="en-US" sz="1400" i="1" dirty="0"/>
              <a:t>as below image</a:t>
            </a:r>
            <a:r>
              <a:rPr lang="en-US" sz="1400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065CE-ED4F-4E6A-BFB8-C10C096D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9" y="1290730"/>
            <a:ext cx="5029902" cy="1352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094C8-7F5A-46FA-A4CA-B74C1B2EC767}"/>
              </a:ext>
            </a:extLst>
          </p:cNvPr>
          <p:cNvSpPr txBox="1"/>
          <p:nvPr/>
        </p:nvSpPr>
        <p:spPr>
          <a:xfrm>
            <a:off x="226162" y="2905079"/>
            <a:ext cx="599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 procedure: </a:t>
            </a:r>
            <a:r>
              <a:rPr lang="en-US" sz="1400" dirty="0">
                <a:solidFill>
                  <a:srgbClr val="FF0000"/>
                </a:solidFill>
              </a:rPr>
              <a:t>SFIS1.PACK_PALT_API_EXECUTE</a:t>
            </a:r>
            <a:r>
              <a:rPr lang="en-US" sz="1400" dirty="0"/>
              <a:t>.</a:t>
            </a:r>
          </a:p>
          <a:p>
            <a:r>
              <a:rPr lang="en-US" sz="1400" dirty="0"/>
              <a:t>	      </a:t>
            </a:r>
            <a:r>
              <a:rPr lang="en-US" sz="1400" dirty="0">
                <a:solidFill>
                  <a:srgbClr val="0070C0"/>
                </a:solidFill>
              </a:rPr>
              <a:t>TYPE = "CHECKEMP"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E4F90-E0E0-4D9A-847D-1728DA63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651" y="2297150"/>
            <a:ext cx="5903347" cy="40782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1.Open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44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75F7E-CF35-4A16-8975-EC373D25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144" y="1382187"/>
            <a:ext cx="3658111" cy="4229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90B06-5AE3-41C9-BFED-550C089AF136}"/>
              </a:ext>
            </a:extLst>
          </p:cNvPr>
          <p:cNvSpPr txBox="1"/>
          <p:nvPr/>
        </p:nvSpPr>
        <p:spPr>
          <a:xfrm>
            <a:off x="723900" y="3302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2.Setup station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C5653-0254-46FD-AFC0-96558733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5" y="1787356"/>
            <a:ext cx="68399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642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1A8C9-27C2-4F0C-B495-B8844099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60" y="831254"/>
            <a:ext cx="5666117" cy="4236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797A5-10D5-482F-B0C7-8151108C0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60" y="2565187"/>
            <a:ext cx="4153480" cy="1524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19309-538D-41C1-8A47-53465951FB16}"/>
              </a:ext>
            </a:extLst>
          </p:cNvPr>
          <p:cNvSpPr txBox="1"/>
          <p:nvPr/>
        </p:nvSpPr>
        <p:spPr>
          <a:xfrm>
            <a:off x="614367" y="3302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3.Close Pallet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5F109-93E6-4A33-AD6E-8C8A2E75CCFE}"/>
              </a:ext>
            </a:extLst>
          </p:cNvPr>
          <p:cNvSpPr txBox="1"/>
          <p:nvPr/>
        </p:nvSpPr>
        <p:spPr>
          <a:xfrm>
            <a:off x="188062" y="1927179"/>
            <a:ext cx="599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 procedure: </a:t>
            </a:r>
            <a:r>
              <a:rPr lang="en-US" sz="1400" dirty="0">
                <a:solidFill>
                  <a:srgbClr val="FF0000"/>
                </a:solidFill>
              </a:rPr>
              <a:t>SFIS1.PACK_PALT_API_EXECUTE</a:t>
            </a:r>
            <a:r>
              <a:rPr lang="en-US" sz="1400" dirty="0"/>
              <a:t>.</a:t>
            </a:r>
          </a:p>
          <a:p>
            <a:r>
              <a:rPr lang="en-US" sz="1400" dirty="0"/>
              <a:t>	      </a:t>
            </a:r>
            <a:r>
              <a:rPr lang="en-US" sz="1400" dirty="0">
                <a:solidFill>
                  <a:srgbClr val="0070C0"/>
                </a:solidFill>
              </a:rPr>
              <a:t>TYPE = "</a:t>
            </a:r>
            <a:r>
              <a:rPr lang="en-US" sz="1400" b="0" i="0" u="sng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CLOSEPALLET</a:t>
            </a:r>
            <a:r>
              <a:rPr lang="en-US" sz="14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A5D1A-00FC-4B8E-A7CB-ED8B0198F315}"/>
              </a:ext>
            </a:extLst>
          </p:cNvPr>
          <p:cNvSpPr txBox="1"/>
          <p:nvPr/>
        </p:nvSpPr>
        <p:spPr>
          <a:xfrm>
            <a:off x="614367" y="2895600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Close pallet in menu</a:t>
            </a:r>
          </a:p>
          <a:p>
            <a:r>
              <a:rPr lang="en-US" dirty="0"/>
              <a:t>=&gt;scan carton no or pallet no </a:t>
            </a:r>
          </a:p>
          <a:p>
            <a:r>
              <a:rPr lang="en-US" dirty="0"/>
              <a:t>on </a:t>
            </a:r>
            <a:r>
              <a:rPr lang="en-US" dirty="0" err="1"/>
              <a:t>ClosePalletForm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54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E7FE1-6053-4955-84CA-F0E82A972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61" y="69045"/>
            <a:ext cx="6606500" cy="3722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5CBB7A-3247-4219-9AAD-3985B1FC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498" y="4405224"/>
            <a:ext cx="2715004" cy="1247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45D83-05C1-4D63-99B7-E8098D67ACBC}"/>
              </a:ext>
            </a:extLst>
          </p:cNvPr>
          <p:cNvSpPr txBox="1"/>
          <p:nvPr/>
        </p:nvSpPr>
        <p:spPr>
          <a:xfrm>
            <a:off x="4344810" y="5029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5EBD0-5ECF-462A-B703-214F950C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671" y="3536756"/>
            <a:ext cx="2734057" cy="2781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AE566-EB96-46CF-BD6B-C7F09811C19E}"/>
              </a:ext>
            </a:extLst>
          </p:cNvPr>
          <p:cNvSpPr txBox="1"/>
          <p:nvPr/>
        </p:nvSpPr>
        <p:spPr>
          <a:xfrm>
            <a:off x="8077200" y="492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4F612-0F2C-4C81-877A-C030C3CE71A0}"/>
              </a:ext>
            </a:extLst>
          </p:cNvPr>
          <p:cNvSpPr txBox="1"/>
          <p:nvPr/>
        </p:nvSpPr>
        <p:spPr>
          <a:xfrm>
            <a:off x="622300" y="406400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4. REPRINT LABEL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7B7BA-DA06-4C6C-BA10-C59B0D4EC88F}"/>
              </a:ext>
            </a:extLst>
          </p:cNvPr>
          <p:cNvSpPr txBox="1"/>
          <p:nvPr/>
        </p:nvSpPr>
        <p:spPr>
          <a:xfrm>
            <a:off x="243991" y="2400024"/>
            <a:ext cx="298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1- CLICK REPRINT LABEL</a:t>
            </a:r>
          </a:p>
          <a:p>
            <a:r>
              <a:rPr lang="vi-VN" dirty="0"/>
              <a:t>2- </a:t>
            </a:r>
            <a:r>
              <a:rPr lang="en-US" b="1" dirty="0"/>
              <a:t>enter password </a:t>
            </a:r>
            <a:endParaRPr lang="vi-V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54C8C4-93F0-4D78-A357-52771810F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38" y="1298430"/>
            <a:ext cx="3826138" cy="8951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00A64F-9952-4CA1-9F96-B0289380337E}"/>
              </a:ext>
            </a:extLst>
          </p:cNvPr>
          <p:cNvSpPr txBox="1"/>
          <p:nvPr/>
        </p:nvSpPr>
        <p:spPr>
          <a:xfrm>
            <a:off x="-138638" y="88416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. </a:t>
            </a:r>
            <a:r>
              <a:rPr lang="vi-VN" dirty="0"/>
              <a:t>Reprint</a:t>
            </a:r>
            <a:r>
              <a:rPr lang="en-US" sz="1800" dirty="0"/>
              <a:t> by employee have login privilege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558686-C600-4E57-BB53-5A511E3C0556}"/>
              </a:ext>
            </a:extLst>
          </p:cNvPr>
          <p:cNvSpPr txBox="1"/>
          <p:nvPr/>
        </p:nvSpPr>
        <p:spPr>
          <a:xfrm>
            <a:off x="25175" y="3822422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Call procedure: </a:t>
            </a:r>
            <a:r>
              <a:rPr lang="en-US" sz="1800" dirty="0">
                <a:solidFill>
                  <a:srgbClr val="FF0000"/>
                </a:solidFill>
              </a:rPr>
              <a:t>SFIS1.PACK_PALT_API_EXECUTE</a:t>
            </a:r>
            <a:r>
              <a:rPr lang="en-US" sz="1800" dirty="0"/>
              <a:t>.</a:t>
            </a:r>
          </a:p>
          <a:p>
            <a:r>
              <a:rPr lang="en-US" sz="1800" dirty="0"/>
              <a:t>	      </a:t>
            </a:r>
            <a:r>
              <a:rPr lang="en-US" sz="1800" dirty="0">
                <a:solidFill>
                  <a:srgbClr val="0070C0"/>
                </a:solidFill>
              </a:rPr>
              <a:t>TYPE = 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</a:rPr>
              <a:t>REPRINT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E2449-BC3D-484D-97C3-CA7B624D97CB}"/>
              </a:ext>
            </a:extLst>
          </p:cNvPr>
          <p:cNvSpPr txBox="1"/>
          <p:nvPr/>
        </p:nvSpPr>
        <p:spPr>
          <a:xfrm>
            <a:off x="315277" y="4465935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3- select qty label</a:t>
            </a:r>
          </a:p>
          <a:p>
            <a:r>
              <a:rPr lang="vi-VN" dirty="0"/>
              <a:t>4. Enter carton or pallet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359C1-90C6-40EB-9838-04D50220B50F}"/>
              </a:ext>
            </a:extLst>
          </p:cNvPr>
          <p:cNvSpPr txBox="1"/>
          <p:nvPr/>
        </p:nvSpPr>
        <p:spPr>
          <a:xfrm>
            <a:off x="287767" y="5653173"/>
            <a:ext cx="5583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Call procedure: </a:t>
            </a:r>
            <a:r>
              <a:rPr lang="en-US" sz="1800" dirty="0">
                <a:solidFill>
                  <a:srgbClr val="FF0000"/>
                </a:solidFill>
              </a:rPr>
              <a:t>SFIS1.PACK_PALT_API_EXECUTE</a:t>
            </a:r>
            <a:r>
              <a:rPr lang="en-US" sz="1800" dirty="0"/>
              <a:t>.</a:t>
            </a:r>
          </a:p>
          <a:p>
            <a:r>
              <a:rPr lang="en-US" sz="1800" dirty="0"/>
              <a:t>	      </a:t>
            </a:r>
            <a:r>
              <a:rPr lang="en-US" sz="1800" dirty="0">
                <a:solidFill>
                  <a:srgbClr val="0070C0"/>
                </a:solidFill>
              </a:rPr>
              <a:t>TYPE = "</a:t>
            </a:r>
            <a:r>
              <a:rPr lang="en-US" sz="1800" b="0" i="0" u="sng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FINDPALLETREPRINT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876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CD95E9-2C9A-4050-A21D-C051A94E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922" y="1143101"/>
            <a:ext cx="6604878" cy="4571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4CE38-98F8-44FF-9A1B-945FF10623A8}"/>
              </a:ext>
            </a:extLst>
          </p:cNvPr>
          <p:cNvSpPr txBox="1"/>
          <p:nvPr/>
        </p:nvSpPr>
        <p:spPr>
          <a:xfrm>
            <a:off x="482600" y="4064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5. Scan carton and print label pallet.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A0A00-7984-433A-84D5-C014FF63E4F1}"/>
              </a:ext>
            </a:extLst>
          </p:cNvPr>
          <p:cNvSpPr txBox="1"/>
          <p:nvPr/>
        </p:nvSpPr>
        <p:spPr>
          <a:xfrm>
            <a:off x="203200" y="128973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Call procedure: </a:t>
            </a:r>
            <a:r>
              <a:rPr lang="en-US" sz="1400" dirty="0">
                <a:solidFill>
                  <a:srgbClr val="FF0000"/>
                </a:solidFill>
              </a:rPr>
              <a:t>SFIS1.PACK_PALT_API_EXECUTE</a:t>
            </a:r>
            <a:r>
              <a:rPr lang="en-US" sz="1400" dirty="0"/>
              <a:t>.</a:t>
            </a:r>
          </a:p>
          <a:p>
            <a:r>
              <a:rPr lang="en-US" sz="1400" dirty="0"/>
              <a:t>	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4D355-B074-4EA1-B6BA-FB1C06504555}"/>
              </a:ext>
            </a:extLst>
          </p:cNvPr>
          <p:cNvSpPr txBox="1"/>
          <p:nvPr/>
        </p:nvSpPr>
        <p:spPr>
          <a:xfrm>
            <a:off x="311969" y="183777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vi-VN" dirty="0"/>
              <a:t>- Check Mo_number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2F1F7-6696-4050-A3CE-2F0F89233B90}"/>
              </a:ext>
            </a:extLst>
          </p:cNvPr>
          <p:cNvSpPr txBox="1"/>
          <p:nvPr/>
        </p:nvSpPr>
        <p:spPr>
          <a:xfrm>
            <a:off x="825500" y="2289355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TYPE = 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</a:rPr>
              <a:t>CHECKMO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28048-4651-4EB8-AA7D-6C3A51C7570E}"/>
              </a:ext>
            </a:extLst>
          </p:cNvPr>
          <p:cNvSpPr txBox="1"/>
          <p:nvPr/>
        </p:nvSpPr>
        <p:spPr>
          <a:xfrm>
            <a:off x="332220" y="273813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vi-VN" dirty="0"/>
              <a:t>-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</a:rPr>
              <a:t>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et</a:t>
            </a:r>
            <a:r>
              <a:rPr lang="vi-V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Pallet</a:t>
            </a:r>
            <a:r>
              <a:rPr lang="vi-V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No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E7099-2455-48C1-98A6-B1CBACBA51B7}"/>
              </a:ext>
            </a:extLst>
          </p:cNvPr>
          <p:cNvSpPr txBox="1"/>
          <p:nvPr/>
        </p:nvSpPr>
        <p:spPr>
          <a:xfrm>
            <a:off x="825500" y="3209928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TYPE = 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GETPALLETNO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94CC7-DFA6-469A-ABEE-B8D4C11E4E99}"/>
              </a:ext>
            </a:extLst>
          </p:cNvPr>
          <p:cNvSpPr txBox="1"/>
          <p:nvPr/>
        </p:nvSpPr>
        <p:spPr>
          <a:xfrm>
            <a:off x="330200" y="3658706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vi-VN" dirty="0"/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updateR107</a:t>
            </a:r>
            <a:r>
              <a:rPr lang="vi-V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r117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77ABD1-0BF0-4E7B-A75E-1CD9097AC750}"/>
              </a:ext>
            </a:extLst>
          </p:cNvPr>
          <p:cNvSpPr txBox="1"/>
          <p:nvPr/>
        </p:nvSpPr>
        <p:spPr>
          <a:xfrm>
            <a:off x="535686" y="4130501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TYPE = 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UPDATER107</a:t>
            </a:r>
            <a:r>
              <a:rPr lang="en-US" sz="1800" dirty="0">
                <a:solidFill>
                  <a:srgbClr val="0070C0"/>
                </a:solidFill>
              </a:rPr>
              <a:t>“</a:t>
            </a:r>
            <a:r>
              <a:rPr lang="vi-VN" sz="1800" dirty="0">
                <a:solidFill>
                  <a:srgbClr val="0070C0"/>
                </a:solidFill>
              </a:rPr>
              <a:t> and</a:t>
            </a:r>
          </a:p>
          <a:p>
            <a:r>
              <a:rPr lang="en-US" sz="1800" dirty="0">
                <a:solidFill>
                  <a:srgbClr val="0070C0"/>
                </a:solidFill>
              </a:rPr>
              <a:t>TYPE = 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UPDATETODB</a:t>
            </a:r>
            <a:r>
              <a:rPr lang="en-US" sz="1800" dirty="0">
                <a:solidFill>
                  <a:srgbClr val="0070C0"/>
                </a:solidFill>
              </a:rPr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237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CD95E9-2C9A-4050-A21D-C051A94E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922" y="1143101"/>
            <a:ext cx="6604878" cy="4571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4CE38-98F8-44FF-9A1B-945FF10623A8}"/>
              </a:ext>
            </a:extLst>
          </p:cNvPr>
          <p:cNvSpPr txBox="1"/>
          <p:nvPr/>
        </p:nvSpPr>
        <p:spPr>
          <a:xfrm>
            <a:off x="482600" y="4064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5. Scan carton and print label pallet.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A0A00-7984-433A-84D5-C014FF63E4F1}"/>
              </a:ext>
            </a:extLst>
          </p:cNvPr>
          <p:cNvSpPr txBox="1"/>
          <p:nvPr/>
        </p:nvSpPr>
        <p:spPr>
          <a:xfrm>
            <a:off x="203200" y="128973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Call procedure: </a:t>
            </a:r>
            <a:r>
              <a:rPr lang="en-US" sz="1400" dirty="0">
                <a:solidFill>
                  <a:srgbClr val="FF0000"/>
                </a:solidFill>
              </a:rPr>
              <a:t>SFIS1.PACK_PALT_API_EXECUTE</a:t>
            </a:r>
            <a:r>
              <a:rPr lang="en-US" sz="1400" dirty="0"/>
              <a:t>.</a:t>
            </a:r>
          </a:p>
          <a:p>
            <a:r>
              <a:rPr lang="en-US" sz="1400" dirty="0"/>
              <a:t>	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84C16-741C-4F96-B9F1-774649F12098}"/>
              </a:ext>
            </a:extLst>
          </p:cNvPr>
          <p:cNvSpPr txBox="1"/>
          <p:nvPr/>
        </p:nvSpPr>
        <p:spPr>
          <a:xfrm>
            <a:off x="292471" y="2142292"/>
            <a:ext cx="24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vi-VN" dirty="0"/>
              <a:t> – Tack data for label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298D9-4F54-4A7B-93E9-B77F0810F68A}"/>
              </a:ext>
            </a:extLst>
          </p:cNvPr>
          <p:cNvSpPr txBox="1"/>
          <p:nvPr/>
        </p:nvSpPr>
        <p:spPr>
          <a:xfrm>
            <a:off x="714480" y="2840961"/>
            <a:ext cx="253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TYPE = "</a:t>
            </a:r>
            <a:r>
              <a:rPr lang="en-US" sz="1800" b="0" i="0" strike="noStrike" baseline="0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CLOSEPALT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B8D05-2909-4CB5-A717-956DE8B794EB}"/>
              </a:ext>
            </a:extLst>
          </p:cNvPr>
          <p:cNvSpPr txBox="1"/>
          <p:nvPr/>
        </p:nvSpPr>
        <p:spPr>
          <a:xfrm>
            <a:off x="714480" y="3349655"/>
            <a:ext cx="377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sent to the label file is </a:t>
            </a:r>
          </a:p>
          <a:p>
            <a:r>
              <a:rPr lang="en-US" dirty="0"/>
              <a:t>inserted into the table </a:t>
            </a:r>
          </a:p>
          <a:p>
            <a:r>
              <a:rPr lang="en-US" dirty="0">
                <a:latin typeface="+mj-lt"/>
              </a:rPr>
              <a:t>SFISM4.R_FQA_CHECKLABEL_T</a:t>
            </a:r>
          </a:p>
        </p:txBody>
      </p:sp>
    </p:spTree>
    <p:extLst>
      <p:ext uri="{BB962C8B-B14F-4D97-AF65-F5344CB8AC3E}">
        <p14:creationId xmlns:p14="http://schemas.microsoft.com/office/powerpoint/2010/main" val="5304635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04CE38-98F8-44FF-9A1B-945FF10623A8}"/>
              </a:ext>
            </a:extLst>
          </p:cNvPr>
          <p:cNvSpPr txBox="1"/>
          <p:nvPr/>
        </p:nvSpPr>
        <p:spPr>
          <a:xfrm>
            <a:off x="482600" y="40640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6.Visible and show param.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417F1-8833-4769-B4C2-2EB3B97D0E42}"/>
              </a:ext>
            </a:extLst>
          </p:cNvPr>
          <p:cNvSpPr txBox="1"/>
          <p:nvPr/>
        </p:nvSpPr>
        <p:spPr>
          <a:xfrm>
            <a:off x="1104900" y="1587500"/>
            <a:ext cx="373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Code soft =&gt; Click Visible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6DECA-FDF3-4688-8FF3-5FA0E2D7DFB4}"/>
              </a:ext>
            </a:extLst>
          </p:cNvPr>
          <p:cNvSpPr txBox="1"/>
          <p:nvPr/>
        </p:nvSpPr>
        <p:spPr>
          <a:xfrm>
            <a:off x="1447800" y="488950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Show param on Menu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B53FD9-E9F6-4406-9823-3B3AB9AF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53" y="1037891"/>
            <a:ext cx="6087325" cy="23911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976F47-0AF8-44DD-921E-50970B20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53" y="3720967"/>
            <a:ext cx="620164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58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04CE38-98F8-44FF-9A1B-945FF10623A8}"/>
              </a:ext>
            </a:extLst>
          </p:cNvPr>
          <p:cNvSpPr txBox="1"/>
          <p:nvPr/>
        </p:nvSpPr>
        <p:spPr>
          <a:xfrm>
            <a:off x="482600" y="4064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  <a:r>
              <a:rPr lang="vi-VN" dirty="0"/>
              <a:t>.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/>
              <a:t>Project source code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0FF4C-D4D7-4AC1-8E83-FD2DC6E0956F}"/>
              </a:ext>
            </a:extLst>
          </p:cNvPr>
          <p:cNvSpPr txBox="1"/>
          <p:nvPr/>
        </p:nvSpPr>
        <p:spPr>
          <a:xfrm>
            <a:off x="482600" y="1097291"/>
            <a:ext cx="108866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Structure: WPF MVVM (</a:t>
            </a:r>
            <a:r>
              <a:rPr lang="en-US" sz="1400" i="1" dirty="0"/>
              <a:t>Model-View-</a:t>
            </a:r>
            <a:r>
              <a:rPr lang="en-US" sz="1400" i="1" dirty="0" err="1"/>
              <a:t>ViewModel</a:t>
            </a:r>
            <a:r>
              <a:rPr lang="en-US" sz="1400" dirty="0"/>
              <a:t>) and C#.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References file need add more: </a:t>
            </a:r>
          </a:p>
          <a:p>
            <a:r>
              <a:rPr lang="en-US" sz="1400" i="1" dirty="0"/>
              <a:t>      Interop.LabelManager2.dll, Interop.TkxRFTAG.dll </a:t>
            </a:r>
            <a:r>
              <a:rPr lang="en-US" sz="1400" dirty="0"/>
              <a:t>use to connect with </a:t>
            </a:r>
            <a:r>
              <a:rPr lang="en-US" sz="1400" dirty="0" err="1"/>
              <a:t>Codesoft</a:t>
            </a:r>
            <a:r>
              <a:rPr lang="en-US" sz="1400" dirty="0"/>
              <a:t> program.</a:t>
            </a:r>
          </a:p>
          <a:p>
            <a:r>
              <a:rPr lang="en-US" sz="1400" dirty="0"/>
              <a:t>      </a:t>
            </a:r>
            <a:r>
              <a:rPr lang="en-US" sz="1400" i="1" dirty="0"/>
              <a:t>Newtonsoft.Json.dll, Sfc.Core.dll, Sfc.Library.HttpClient.dll, Newtonsoft.Json.dll </a:t>
            </a:r>
            <a:r>
              <a:rPr lang="en-US" sz="1400" dirty="0"/>
              <a:t>use to connect with API server.</a:t>
            </a:r>
          </a:p>
          <a:p>
            <a:r>
              <a:rPr lang="en-US" sz="1400" dirty="0"/>
              <a:t>      Need add “</a:t>
            </a:r>
            <a:r>
              <a:rPr lang="en-US" sz="1400" dirty="0" err="1"/>
              <a:t>Materialdesigninxaml</a:t>
            </a:r>
            <a:r>
              <a:rPr lang="en-US" sz="1400" dirty="0"/>
              <a:t>” extension to design view interface.</a:t>
            </a:r>
          </a:p>
        </p:txBody>
      </p:sp>
    </p:spTree>
    <p:extLst>
      <p:ext uri="{BB962C8B-B14F-4D97-AF65-F5344CB8AC3E}">
        <p14:creationId xmlns:p14="http://schemas.microsoft.com/office/powerpoint/2010/main" val="41295854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30764</TotalTime>
  <Words>377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Yueh-Wei</dc:creator>
  <cp:lastModifiedBy>阮文顯</cp:lastModifiedBy>
  <cp:revision>592</cp:revision>
  <dcterms:created xsi:type="dcterms:W3CDTF">2018-11-13T18:26:15Z</dcterms:created>
  <dcterms:modified xsi:type="dcterms:W3CDTF">2021-10-11T06:32:44Z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