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03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6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0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6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9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09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32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9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4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0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6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8DB-A74E-44A3-8567-0E3E797FD8E5}" type="datetimeFigureOut">
              <a:rPr lang="en-US" smtClean="0"/>
              <a:pPr/>
              <a:t>2022/05/24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C3B2-C9C6-40BC-9E2F-3804362F8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014972-3427-47B2-A352-95310799B726}"/>
              </a:ext>
            </a:extLst>
          </p:cNvPr>
          <p:cNvSpPr txBox="1"/>
          <p:nvPr/>
        </p:nvSpPr>
        <p:spPr>
          <a:xfrm>
            <a:off x="226162" y="767510"/>
            <a:ext cx="599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SFIS_AMS 5.0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download and run program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F094C8-7F5A-46FA-A4CA-B74C1B2EC767}"/>
              </a:ext>
            </a:extLst>
          </p:cNvPr>
          <p:cNvSpPr txBox="1"/>
          <p:nvPr/>
        </p:nvSpPr>
        <p:spPr>
          <a:xfrm>
            <a:off x="235687" y="1152479"/>
            <a:ext cx="599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 procedure: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SFIS1.LOT_REPRINT_PROGRAM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1.Open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4777" y="552450"/>
            <a:ext cx="4869997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41952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690B06-5AE3-41C9-BFED-550C089AF136}"/>
              </a:ext>
            </a:extLst>
          </p:cNvPr>
          <p:cNvSpPr txBox="1"/>
          <p:nvPr/>
        </p:nvSpPr>
        <p:spPr>
          <a:xfrm>
            <a:off x="723900" y="3302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2.Setup station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6125" y="5532437"/>
            <a:ext cx="4499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 will save the station value in File(C:\PACKING\Packing.ini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File(C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:\Windows\SFIS.ini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505075"/>
            <a:ext cx="23431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6639" y="666750"/>
            <a:ext cx="3986212" cy="455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753897"/>
            <a:ext cx="3543300" cy="459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62500" y="4138613"/>
            <a:ext cx="2209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97642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Reprint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678" y="2057400"/>
            <a:ext cx="318471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7047" y="2047874"/>
            <a:ext cx="3186645" cy="371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62614" y="1990725"/>
            <a:ext cx="334961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8475" y="636587"/>
            <a:ext cx="449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Reprint by employee have login privilege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24300" y="4010025"/>
            <a:ext cx="4476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53375" y="4086225"/>
            <a:ext cx="33337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183" y="1009650"/>
            <a:ext cx="4632842" cy="91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2813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Label and Visible label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43" y="1161142"/>
            <a:ext cx="3802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Checking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to manage.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Visible label using CODESOFT to display value and variables in Label.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0353" y="381000"/>
            <a:ext cx="351441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58" y="2524125"/>
            <a:ext cx="6177955" cy="248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14687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5418" y="1023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  <a:defRPr/>
            </a:pPr>
            <a: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FG</a:t>
            </a:r>
            <a: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 IT Weekly Meeting</a:t>
            </a:r>
            <a: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資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訊</a:t>
            </a: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管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理</a:t>
            </a: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部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報</a:t>
            </a: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告</a:t>
            </a:r>
            <a:endParaRPr lang="zh-TW" altLang="en-US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7287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72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阮紅山</dc:creator>
  <cp:lastModifiedBy>V0991290</cp:lastModifiedBy>
  <cp:revision>41</cp:revision>
  <dcterms:created xsi:type="dcterms:W3CDTF">2021-12-29T18:49:54Z</dcterms:created>
  <dcterms:modified xsi:type="dcterms:W3CDTF">2022-05-26T00:00:30Z</dcterms:modified>
</cp:coreProperties>
</file>