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阮紅山" initials="阮紅山" lastIdx="3" clrIdx="0">
    <p:extLst>
      <p:ext uri="{19B8F6BF-5375-455C-9EA6-DF929625EA0E}">
        <p15:presenceInfo xmlns:p15="http://schemas.microsoft.com/office/powerpoint/2012/main" userId="S-1-5-21-3278735158-3219390716-4179218936-32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E8DB-A74E-44A3-8567-0E3E797FD8E5}" type="datetimeFigureOut">
              <a:rPr lang="en-US" smtClean="0"/>
              <a:t>2022/06/07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C3B2-C9C6-40BC-9E2F-3804362F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7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E8DB-A74E-44A3-8567-0E3E797FD8E5}" type="datetimeFigureOut">
              <a:rPr lang="en-US" smtClean="0"/>
              <a:t>2022/06/07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C3B2-C9C6-40BC-9E2F-3804362F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0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E8DB-A74E-44A3-8567-0E3E797FD8E5}" type="datetimeFigureOut">
              <a:rPr lang="en-US" smtClean="0"/>
              <a:t>2022/06/07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C3B2-C9C6-40BC-9E2F-3804362F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2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E8DB-A74E-44A3-8567-0E3E797FD8E5}" type="datetimeFigureOut">
              <a:rPr lang="en-US" smtClean="0"/>
              <a:t>2022/06/07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C3B2-C9C6-40BC-9E2F-3804362F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9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E8DB-A74E-44A3-8567-0E3E797FD8E5}" type="datetimeFigureOut">
              <a:rPr lang="en-US" smtClean="0"/>
              <a:t>2022/06/07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C3B2-C9C6-40BC-9E2F-3804362F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9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E8DB-A74E-44A3-8567-0E3E797FD8E5}" type="datetimeFigureOut">
              <a:rPr lang="en-US" smtClean="0"/>
              <a:t>2022/06/07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C3B2-C9C6-40BC-9E2F-3804362F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9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E8DB-A74E-44A3-8567-0E3E797FD8E5}" type="datetimeFigureOut">
              <a:rPr lang="en-US" smtClean="0"/>
              <a:t>2022/06/07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C3B2-C9C6-40BC-9E2F-3804362F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2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E8DB-A74E-44A3-8567-0E3E797FD8E5}" type="datetimeFigureOut">
              <a:rPr lang="en-US" smtClean="0"/>
              <a:t>2022/06/07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C3B2-C9C6-40BC-9E2F-3804362F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E8DB-A74E-44A3-8567-0E3E797FD8E5}" type="datetimeFigureOut">
              <a:rPr lang="en-US" smtClean="0"/>
              <a:t>2022/06/07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C3B2-C9C6-40BC-9E2F-3804362F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1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E8DB-A74E-44A3-8567-0E3E797FD8E5}" type="datetimeFigureOut">
              <a:rPr lang="en-US" smtClean="0"/>
              <a:t>2022/06/07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C3B2-C9C6-40BC-9E2F-3804362F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1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E8DB-A74E-44A3-8567-0E3E797FD8E5}" type="datetimeFigureOut">
              <a:rPr lang="en-US" smtClean="0"/>
              <a:t>2022/06/07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C3B2-C9C6-40BC-9E2F-3804362F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4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8E8DB-A74E-44A3-8567-0E3E797FD8E5}" type="datetimeFigureOut">
              <a:rPr lang="en-US" smtClean="0"/>
              <a:t>2022/06/07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8C3B2-C9C6-40BC-9E2F-3804362F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014972-3427-47B2-A352-95310799B726}"/>
              </a:ext>
            </a:extLst>
          </p:cNvPr>
          <p:cNvSpPr txBox="1"/>
          <p:nvPr/>
        </p:nvSpPr>
        <p:spPr>
          <a:xfrm>
            <a:off x="226162" y="767510"/>
            <a:ext cx="5998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SFIS_AMS 5.0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download and run program. Login by employee have login privilege (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as below image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F094C8-7F5A-46FA-A4CA-B74C1B2EC767}"/>
              </a:ext>
            </a:extLst>
          </p:cNvPr>
          <p:cNvSpPr txBox="1"/>
          <p:nvPr/>
        </p:nvSpPr>
        <p:spPr>
          <a:xfrm>
            <a:off x="226162" y="2905079"/>
            <a:ext cx="599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Call procedure: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SFIS1.API_EXECUTE</a:t>
            </a:r>
            <a:endParaRPr lang="en-US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2D1A16-68A1-4A81-BC04-8F217E2D090A}"/>
              </a:ext>
            </a:extLst>
          </p:cNvPr>
          <p:cNvSpPr txBox="1"/>
          <p:nvPr/>
        </p:nvSpPr>
        <p:spPr>
          <a:xfrm>
            <a:off x="431449" y="27888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1.Open program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30FCAC-88A1-495F-9AC3-34A3230D4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61" y="1410028"/>
            <a:ext cx="5467350" cy="1238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8D0B7B-76B8-486A-A41E-F52E2C976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475" y="1410028"/>
            <a:ext cx="5051394" cy="35235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151814-61BF-4D42-A57B-55305D8085CC}"/>
              </a:ext>
            </a:extLst>
          </p:cNvPr>
          <p:cNvSpPr txBox="1"/>
          <p:nvPr/>
        </p:nvSpPr>
        <p:spPr>
          <a:xfrm>
            <a:off x="6569475" y="767510"/>
            <a:ext cx="4705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Check user permissions in program.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19523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690B06-5AE3-41C9-BFED-550C089AF136}"/>
              </a:ext>
            </a:extLst>
          </p:cNvPr>
          <p:cNvSpPr txBox="1"/>
          <p:nvPr/>
        </p:nvSpPr>
        <p:spPr>
          <a:xfrm>
            <a:off x="501958" y="339078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First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0550F-48CB-4CA7-9B1C-330A44639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602" y="905523"/>
            <a:ext cx="4765459" cy="5397623"/>
          </a:xfrm>
          <a:prstGeom prst="rect">
            <a:avLst/>
          </a:prstGeom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C2F2164D-C8BA-4EB3-9D67-3379C53C9658}"/>
              </a:ext>
            </a:extLst>
          </p:cNvPr>
          <p:cNvSpPr/>
          <p:nvPr/>
        </p:nvSpPr>
        <p:spPr>
          <a:xfrm>
            <a:off x="1038688" y="1606857"/>
            <a:ext cx="1802166" cy="843379"/>
          </a:xfrm>
          <a:prstGeom prst="wedgeRectCallout">
            <a:avLst>
              <a:gd name="adj1" fmla="val 123811"/>
              <a:gd name="adj2" fmla="val 16297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Select function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D0D9CFC0-0597-455E-B1BD-D544FA6F2AB0}"/>
              </a:ext>
            </a:extLst>
          </p:cNvPr>
          <p:cNvSpPr/>
          <p:nvPr/>
        </p:nvSpPr>
        <p:spPr>
          <a:xfrm>
            <a:off x="7840464" y="3728621"/>
            <a:ext cx="1802166" cy="843379"/>
          </a:xfrm>
          <a:prstGeom prst="wedgeRectCallout">
            <a:avLst>
              <a:gd name="adj1" fmla="val -144662"/>
              <a:gd name="adj2" fmla="val 19245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Select function</a:t>
            </a:r>
          </a:p>
        </p:txBody>
      </p:sp>
    </p:spTree>
    <p:extLst>
      <p:ext uri="{BB962C8B-B14F-4D97-AF65-F5344CB8AC3E}">
        <p14:creationId xmlns:p14="http://schemas.microsoft.com/office/powerpoint/2010/main" val="155976427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2D1A16-68A1-4A81-BC04-8F217E2D090A}"/>
              </a:ext>
            </a:extLst>
          </p:cNvPr>
          <p:cNvSpPr txBox="1"/>
          <p:nvPr/>
        </p:nvSpPr>
        <p:spPr>
          <a:xfrm>
            <a:off x="431449" y="278880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3. List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13A9A-7EEB-4AB3-B9AF-5D586BADE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604" y="866775"/>
            <a:ext cx="9126892" cy="512445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E455603-2E8D-49FE-8509-0A80B855DC7E}"/>
              </a:ext>
            </a:extLst>
          </p:cNvPr>
          <p:cNvSpPr/>
          <p:nvPr/>
        </p:nvSpPr>
        <p:spPr>
          <a:xfrm>
            <a:off x="2590800" y="552450"/>
            <a:ext cx="638175" cy="238125"/>
          </a:xfrm>
          <a:prstGeom prst="wedgeRectCallout">
            <a:avLst>
              <a:gd name="adj1" fmla="val -19340"/>
              <a:gd name="adj2" fmla="val 150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F7209FC-A637-4452-9ED6-4999C2D8D020}"/>
              </a:ext>
            </a:extLst>
          </p:cNvPr>
          <p:cNvSpPr/>
          <p:nvPr/>
        </p:nvSpPr>
        <p:spPr>
          <a:xfrm>
            <a:off x="3381284" y="551938"/>
            <a:ext cx="638175" cy="238125"/>
          </a:xfrm>
          <a:prstGeom prst="wedgeRectCallout">
            <a:avLst>
              <a:gd name="adj1" fmla="val -19340"/>
              <a:gd name="adj2" fmla="val 150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4D75E98A-4AC8-4C89-ABA1-6211D08CDD49}"/>
              </a:ext>
            </a:extLst>
          </p:cNvPr>
          <p:cNvSpPr/>
          <p:nvPr/>
        </p:nvSpPr>
        <p:spPr>
          <a:xfrm>
            <a:off x="4141342" y="551937"/>
            <a:ext cx="638175" cy="238125"/>
          </a:xfrm>
          <a:prstGeom prst="wedgeRectCallout">
            <a:avLst>
              <a:gd name="adj1" fmla="val -19340"/>
              <a:gd name="adj2" fmla="val 150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8F69F5A-BBF6-4BA6-8310-69FF7B2AB736}"/>
              </a:ext>
            </a:extLst>
          </p:cNvPr>
          <p:cNvSpPr/>
          <p:nvPr/>
        </p:nvSpPr>
        <p:spPr>
          <a:xfrm>
            <a:off x="4901400" y="551937"/>
            <a:ext cx="638175" cy="238125"/>
          </a:xfrm>
          <a:prstGeom prst="wedgeRectCallout">
            <a:avLst>
              <a:gd name="adj1" fmla="val -19340"/>
              <a:gd name="adj2" fmla="val 150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2AB7375-2B00-4E91-9DDC-7436DCCA75D9}"/>
              </a:ext>
            </a:extLst>
          </p:cNvPr>
          <p:cNvSpPr/>
          <p:nvPr/>
        </p:nvSpPr>
        <p:spPr>
          <a:xfrm>
            <a:off x="5661458" y="551936"/>
            <a:ext cx="638175" cy="238125"/>
          </a:xfrm>
          <a:prstGeom prst="wedgeRectCallout">
            <a:avLst>
              <a:gd name="adj1" fmla="val -19340"/>
              <a:gd name="adj2" fmla="val 150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54C23D35-FCF1-447A-B868-5DE52BD238ED}"/>
              </a:ext>
            </a:extLst>
          </p:cNvPr>
          <p:cNvSpPr/>
          <p:nvPr/>
        </p:nvSpPr>
        <p:spPr>
          <a:xfrm>
            <a:off x="6421516" y="551935"/>
            <a:ext cx="638175" cy="238125"/>
          </a:xfrm>
          <a:prstGeom prst="wedgeRectCallout">
            <a:avLst>
              <a:gd name="adj1" fmla="val -19340"/>
              <a:gd name="adj2" fmla="val 150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0456B15-CC48-45EF-AF2B-8AE4B4FC0737}"/>
              </a:ext>
            </a:extLst>
          </p:cNvPr>
          <p:cNvSpPr/>
          <p:nvPr/>
        </p:nvSpPr>
        <p:spPr>
          <a:xfrm>
            <a:off x="7132980" y="551935"/>
            <a:ext cx="638175" cy="238125"/>
          </a:xfrm>
          <a:prstGeom prst="wedgeRectCallout">
            <a:avLst>
              <a:gd name="adj1" fmla="val -19340"/>
              <a:gd name="adj2" fmla="val 150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D268CA8F-844A-4DE1-999B-5630763CA13F}"/>
              </a:ext>
            </a:extLst>
          </p:cNvPr>
          <p:cNvSpPr/>
          <p:nvPr/>
        </p:nvSpPr>
        <p:spPr>
          <a:xfrm>
            <a:off x="7893038" y="551934"/>
            <a:ext cx="638175" cy="238125"/>
          </a:xfrm>
          <a:prstGeom prst="wedgeRectCallout">
            <a:avLst>
              <a:gd name="adj1" fmla="val -19340"/>
              <a:gd name="adj2" fmla="val 150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4F642355-A3B1-42AF-9794-F01BF0232830}"/>
              </a:ext>
            </a:extLst>
          </p:cNvPr>
          <p:cNvSpPr/>
          <p:nvPr/>
        </p:nvSpPr>
        <p:spPr>
          <a:xfrm>
            <a:off x="8616571" y="551933"/>
            <a:ext cx="638175" cy="238125"/>
          </a:xfrm>
          <a:prstGeom prst="wedgeRectCallout">
            <a:avLst>
              <a:gd name="adj1" fmla="val -19340"/>
              <a:gd name="adj2" fmla="val 150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3C91EFF1-117F-4687-B5E1-E2670E332489}"/>
              </a:ext>
            </a:extLst>
          </p:cNvPr>
          <p:cNvSpPr/>
          <p:nvPr/>
        </p:nvSpPr>
        <p:spPr>
          <a:xfrm>
            <a:off x="9364560" y="551933"/>
            <a:ext cx="638175" cy="238125"/>
          </a:xfrm>
          <a:prstGeom prst="wedgeRectCallout">
            <a:avLst>
              <a:gd name="adj1" fmla="val -19340"/>
              <a:gd name="adj2" fmla="val 150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FF80939D-5455-44F3-938B-AAC5480006CB}"/>
              </a:ext>
            </a:extLst>
          </p:cNvPr>
          <p:cNvSpPr/>
          <p:nvPr/>
        </p:nvSpPr>
        <p:spPr>
          <a:xfrm>
            <a:off x="1849262" y="551933"/>
            <a:ext cx="638175" cy="238125"/>
          </a:xfrm>
          <a:prstGeom prst="wedgeRectCallout">
            <a:avLst>
              <a:gd name="adj1" fmla="val -19340"/>
              <a:gd name="adj2" fmla="val 150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6C927FD7-36D1-417F-901A-1428E5AAC503}"/>
              </a:ext>
            </a:extLst>
          </p:cNvPr>
          <p:cNvSpPr/>
          <p:nvPr/>
        </p:nvSpPr>
        <p:spPr>
          <a:xfrm>
            <a:off x="10112549" y="551933"/>
            <a:ext cx="638175" cy="238125"/>
          </a:xfrm>
          <a:prstGeom prst="wedgeRectCallout">
            <a:avLst>
              <a:gd name="adj1" fmla="val -19340"/>
              <a:gd name="adj2" fmla="val 150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2DD1510F-5934-45DC-A197-EA13436F9DB6}"/>
              </a:ext>
            </a:extLst>
          </p:cNvPr>
          <p:cNvSpPr/>
          <p:nvPr/>
        </p:nvSpPr>
        <p:spPr>
          <a:xfrm>
            <a:off x="126026" y="4633436"/>
            <a:ext cx="1543579" cy="602664"/>
          </a:xfrm>
          <a:prstGeom prst="wedgeRectCallout">
            <a:avLst>
              <a:gd name="adj1" fmla="val 93574"/>
              <a:gd name="adj2" fmla="val 12188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Search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monumber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7EDF819E-010F-487F-A3C8-4EB66C7AC944}"/>
              </a:ext>
            </a:extLst>
          </p:cNvPr>
          <p:cNvSpPr/>
          <p:nvPr/>
        </p:nvSpPr>
        <p:spPr>
          <a:xfrm>
            <a:off x="126025" y="6162675"/>
            <a:ext cx="1543579" cy="514350"/>
          </a:xfrm>
          <a:prstGeom prst="wedgeRectCallout">
            <a:avLst>
              <a:gd name="adj1" fmla="val 84935"/>
              <a:gd name="adj2" fmla="val -8169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Infor user and program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A89E03-6031-4218-8FF9-11DFD8A962D7}"/>
              </a:ext>
            </a:extLst>
          </p:cNvPr>
          <p:cNvSpPr txBox="1"/>
          <p:nvPr/>
        </p:nvSpPr>
        <p:spPr>
          <a:xfrm>
            <a:off x="126025" y="942975"/>
            <a:ext cx="1326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 choose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function 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9CF1F583-B637-4AC7-A252-5F21C272A7A2}"/>
              </a:ext>
            </a:extLst>
          </p:cNvPr>
          <p:cNvSpPr/>
          <p:nvPr/>
        </p:nvSpPr>
        <p:spPr>
          <a:xfrm>
            <a:off x="10431636" y="1756886"/>
            <a:ext cx="1543579" cy="602664"/>
          </a:xfrm>
          <a:prstGeom prst="wedgeRectCallout">
            <a:avLst>
              <a:gd name="adj1" fmla="val -100804"/>
              <a:gd name="adj2" fmla="val 15665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Info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monumber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BBDCB6D1-0161-4790-BDEE-C9F7F5C05EA3}"/>
              </a:ext>
            </a:extLst>
          </p:cNvPr>
          <p:cNvSpPr/>
          <p:nvPr/>
        </p:nvSpPr>
        <p:spPr>
          <a:xfrm>
            <a:off x="126025" y="3452566"/>
            <a:ext cx="1417554" cy="602664"/>
          </a:xfrm>
          <a:prstGeom prst="wedgeRectCallout">
            <a:avLst>
              <a:gd name="adj1" fmla="val 93574"/>
              <a:gd name="adj2" fmla="val 12188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monumber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81370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D3804-4984-4AF0-9118-C82245A6C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962025"/>
            <a:ext cx="8391525" cy="54863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428FD7-4B1F-431E-B7B9-4223F9872966}"/>
              </a:ext>
            </a:extLst>
          </p:cNvPr>
          <p:cNvSpPr txBox="1"/>
          <p:nvPr/>
        </p:nvSpPr>
        <p:spPr>
          <a:xfrm>
            <a:off x="431449" y="278880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4. Function Load MO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59242A7A-63D4-4531-BA8A-39DA93A5AA22}"/>
              </a:ext>
            </a:extLst>
          </p:cNvPr>
          <p:cNvSpPr/>
          <p:nvPr/>
        </p:nvSpPr>
        <p:spPr>
          <a:xfrm>
            <a:off x="3745526" y="108244"/>
            <a:ext cx="1543579" cy="634706"/>
          </a:xfrm>
          <a:prstGeom prst="wedgeRectCallout">
            <a:avLst>
              <a:gd name="adj1" fmla="val -68716"/>
              <a:gd name="adj2" fmla="val 17404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Search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monumber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FE0E9B0D-83F9-498A-82B5-C2AD9534E78F}"/>
              </a:ext>
            </a:extLst>
          </p:cNvPr>
          <p:cNvSpPr/>
          <p:nvPr/>
        </p:nvSpPr>
        <p:spPr>
          <a:xfrm>
            <a:off x="10727351" y="4890611"/>
            <a:ext cx="1464649" cy="602664"/>
          </a:xfrm>
          <a:prstGeom prst="wedgeRectCallout">
            <a:avLst>
              <a:gd name="adj1" fmla="val -118699"/>
              <a:gd name="adj2" fmla="val 8711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Export file Excel</a:t>
            </a:r>
          </a:p>
        </p:txBody>
      </p:sp>
    </p:spTree>
    <p:extLst>
      <p:ext uri="{BB962C8B-B14F-4D97-AF65-F5344CB8AC3E}">
        <p14:creationId xmlns:p14="http://schemas.microsoft.com/office/powerpoint/2010/main" val="308146871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C428FD7-4B1F-431E-B7B9-4223F9872966}"/>
              </a:ext>
            </a:extLst>
          </p:cNvPr>
          <p:cNvSpPr txBox="1"/>
          <p:nvPr/>
        </p:nvSpPr>
        <p:spPr>
          <a:xfrm>
            <a:off x="431449" y="278880"/>
            <a:ext cx="1766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5. Function Add 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985107-82EA-4EE7-BBA5-309ADB8E5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1" y="352425"/>
            <a:ext cx="8934450" cy="6429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DE4A65-9C52-4D81-89BC-7A9E5A10D06C}"/>
              </a:ext>
            </a:extLst>
          </p:cNvPr>
          <p:cNvSpPr txBox="1"/>
          <p:nvPr/>
        </p:nvSpPr>
        <p:spPr>
          <a:xfrm>
            <a:off x="304799" y="672382"/>
            <a:ext cx="2657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Fill and choose in the information for the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51448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C428FD7-4B1F-431E-B7B9-4223F9872966}"/>
              </a:ext>
            </a:extLst>
          </p:cNvPr>
          <p:cNvSpPr txBox="1"/>
          <p:nvPr/>
        </p:nvSpPr>
        <p:spPr>
          <a:xfrm>
            <a:off x="431449" y="278880"/>
            <a:ext cx="1766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6. Function Add 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B3CA7A-32A1-49DA-A169-B42AA9CD8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36" y="1133475"/>
            <a:ext cx="4572000" cy="36766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893167E-7F1C-44D1-9565-23ECA97E4A67}"/>
              </a:ext>
            </a:extLst>
          </p:cNvPr>
          <p:cNvSpPr/>
          <p:nvPr/>
        </p:nvSpPr>
        <p:spPr>
          <a:xfrm>
            <a:off x="864836" y="1133475"/>
            <a:ext cx="4572000" cy="3676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9596DA-279D-40DB-BD35-140448B17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50" y="2171700"/>
            <a:ext cx="3790950" cy="1409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CA9CAF-18AF-44CA-B949-85569C8CD9BB}"/>
              </a:ext>
            </a:extLst>
          </p:cNvPr>
          <p:cNvSpPr txBox="1"/>
          <p:nvPr/>
        </p:nvSpPr>
        <p:spPr>
          <a:xfrm>
            <a:off x="628650" y="685800"/>
            <a:ext cx="295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Check Route</a:t>
            </a:r>
          </a:p>
        </p:txBody>
      </p:sp>
    </p:spTree>
    <p:extLst>
      <p:ext uri="{BB962C8B-B14F-4D97-AF65-F5344CB8AC3E}">
        <p14:creationId xmlns:p14="http://schemas.microsoft.com/office/powerpoint/2010/main" val="193278353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C428FD7-4B1F-431E-B7B9-4223F9872966}"/>
              </a:ext>
            </a:extLst>
          </p:cNvPr>
          <p:cNvSpPr txBox="1"/>
          <p:nvPr/>
        </p:nvSpPr>
        <p:spPr>
          <a:xfrm>
            <a:off x="431449" y="278880"/>
            <a:ext cx="1766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7. Function Add MO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A9CAF-18AF-44CA-B949-85569C8CD9BB}"/>
              </a:ext>
            </a:extLst>
          </p:cNvPr>
          <p:cNvSpPr txBox="1"/>
          <p:nvPr/>
        </p:nvSpPr>
        <p:spPr>
          <a:xfrm>
            <a:off x="628650" y="685800"/>
            <a:ext cx="295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Check BOM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98974-387C-4A8E-8C65-55A31C658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905000"/>
            <a:ext cx="5534025" cy="2266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463279-8430-481F-95FF-3F4E84388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0" y="2219325"/>
            <a:ext cx="38671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4904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C428FD7-4B1F-431E-B7B9-4223F9872966}"/>
              </a:ext>
            </a:extLst>
          </p:cNvPr>
          <p:cNvSpPr txBox="1"/>
          <p:nvPr/>
        </p:nvSpPr>
        <p:spPr>
          <a:xfrm>
            <a:off x="431449" y="278880"/>
            <a:ext cx="1766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8. Function Add MO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A9CAF-18AF-44CA-B949-85569C8CD9BB}"/>
              </a:ext>
            </a:extLst>
          </p:cNvPr>
          <p:cNvSpPr txBox="1"/>
          <p:nvPr/>
        </p:nvSpPr>
        <p:spPr>
          <a:xfrm>
            <a:off x="628650" y="685800"/>
            <a:ext cx="295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Check Setup of Department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B80C7F-1A65-4D29-A567-909DC0D5E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1695449"/>
            <a:ext cx="3629025" cy="2066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05A153-73C4-4E4F-A093-9E2868379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2157412"/>
            <a:ext cx="36766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7031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C428FD7-4B1F-431E-B7B9-4223F9872966}"/>
              </a:ext>
            </a:extLst>
          </p:cNvPr>
          <p:cNvSpPr txBox="1"/>
          <p:nvPr/>
        </p:nvSpPr>
        <p:spPr>
          <a:xfrm>
            <a:off x="431449" y="278880"/>
            <a:ext cx="2464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9. Function Export File Excel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3CA266-11F8-449E-87AA-5905EC275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9" y="1419223"/>
            <a:ext cx="1381125" cy="72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C235CE-221A-497B-8759-C8A043668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586" y="1285872"/>
            <a:ext cx="3124200" cy="138112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D428F2C-CE86-4C1C-930E-087A318D3575}"/>
              </a:ext>
            </a:extLst>
          </p:cNvPr>
          <p:cNvSpPr/>
          <p:nvPr/>
        </p:nvSpPr>
        <p:spPr>
          <a:xfrm>
            <a:off x="1608614" y="1585910"/>
            <a:ext cx="600075" cy="3905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EBD752-D15F-4629-B336-E787616CB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438150"/>
            <a:ext cx="5962650" cy="536257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F85FDD2-9BC2-4465-BEB8-340EA0EF8AF3}"/>
              </a:ext>
            </a:extLst>
          </p:cNvPr>
          <p:cNvSpPr/>
          <p:nvPr/>
        </p:nvSpPr>
        <p:spPr>
          <a:xfrm>
            <a:off x="5409105" y="1644767"/>
            <a:ext cx="600075" cy="3905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8090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131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阮紅山</dc:creator>
  <cp:lastModifiedBy>阮紅山</cp:lastModifiedBy>
  <cp:revision>119</cp:revision>
  <dcterms:created xsi:type="dcterms:W3CDTF">2021-12-29T18:49:54Z</dcterms:created>
  <dcterms:modified xsi:type="dcterms:W3CDTF">2022-06-07T04:03:20Z</dcterms:modified>
</cp:coreProperties>
</file>