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7" autoAdjust="0"/>
    <p:restoredTop sz="86377" autoAdjust="0"/>
  </p:normalViewPr>
  <p:slideViewPr>
    <p:cSldViewPr snapToGrid="0">
      <p:cViewPr varScale="1">
        <p:scale>
          <a:sx n="91" d="100"/>
          <a:sy n="91" d="100"/>
        </p:scale>
        <p:origin x="-1254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7D-57D8-4DEF-BA92-CEDC7A535A74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CDB-319E-4464-B55D-82E954066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46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7D-57D8-4DEF-BA92-CEDC7A535A74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CDB-319E-4464-B55D-82E954066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73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7D-57D8-4DEF-BA92-CEDC7A535A74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CDB-319E-4464-B55D-82E954066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162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7D-57D8-4DEF-BA92-CEDC7A535A74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CDB-319E-4464-B55D-82E954066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122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7D-57D8-4DEF-BA92-CEDC7A535A74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CDB-319E-4464-B55D-82E954066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438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7D-57D8-4DEF-BA92-CEDC7A535A74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CDB-319E-4464-B55D-82E954066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36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7D-57D8-4DEF-BA92-CEDC7A535A74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CDB-319E-4464-B55D-82E954066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683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7D-57D8-4DEF-BA92-CEDC7A535A74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CDB-319E-4464-B55D-82E954066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281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7D-57D8-4DEF-BA92-CEDC7A535A74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CDB-319E-4464-B55D-82E954066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543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7D-57D8-4DEF-BA92-CEDC7A535A74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CDB-319E-4464-B55D-82E954066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6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8B7D-57D8-4DEF-BA92-CEDC7A535A74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E8CDB-319E-4464-B55D-82E954066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83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F8B7D-57D8-4DEF-BA92-CEDC7A535A74}" type="datetimeFigureOut">
              <a:rPr lang="en-US" smtClean="0"/>
              <a:pPr/>
              <a:t>2022-08-10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E8CDB-319E-4464-B55D-82E954066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075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8760" y="2301231"/>
            <a:ext cx="81246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SOP </a:t>
            </a:r>
            <a:r>
              <a:rPr lang="en-US" sz="60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PreScrap</a:t>
            </a:r>
            <a:endParaRPr lang="en-US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10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338" y="108304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338" y="1083043"/>
            <a:ext cx="14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CHECK IN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809210" y="139700"/>
            <a:ext cx="8124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PreScrap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8810" y="185083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1 – 2: Use in case have SN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70020" y="1586429"/>
            <a:ext cx="7860400" cy="5076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49007" y="2399841"/>
            <a:ext cx="333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3 </a:t>
            </a:r>
            <a:r>
              <a:rPr lang="en-US" dirty="0" smtClean="0"/>
              <a:t>– </a:t>
            </a:r>
            <a:r>
              <a:rPr lang="en-US" dirty="0" smtClean="0"/>
              <a:t>4: </a:t>
            </a:r>
            <a:r>
              <a:rPr lang="en-US" dirty="0" smtClean="0"/>
              <a:t>Use in the absence of 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83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338" y="108304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338" y="1083043"/>
            <a:ext cx="14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CHECK IN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809210" y="139700"/>
            <a:ext cx="8124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PreScrap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1171" y="1591804"/>
            <a:ext cx="480131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CHECK OUT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Delete </a:t>
            </a:r>
            <a:r>
              <a:rPr lang="en-US" sz="1600" dirty="0" smtClean="0"/>
              <a:t>SN in List </a:t>
            </a:r>
            <a:r>
              <a:rPr lang="en-US" sz="1600" dirty="0" smtClean="0"/>
              <a:t>file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Backup </a:t>
            </a:r>
            <a:r>
              <a:rPr lang="en-US" sz="1600" dirty="0" smtClean="0"/>
              <a:t>data</a:t>
            </a:r>
          </a:p>
          <a:p>
            <a:pPr marL="342900" indent="-342900"/>
            <a:r>
              <a:rPr lang="en-US" sz="1600" dirty="0" smtClean="0"/>
              <a:t> </a:t>
            </a:r>
            <a:r>
              <a:rPr lang="en-US" sz="1600" dirty="0" smtClean="0"/>
              <a:t>       </a:t>
            </a:r>
            <a:r>
              <a:rPr lang="en-US" sz="1400" dirty="0" err="1" smtClean="0"/>
              <a:t>Permisson</a:t>
            </a:r>
            <a:r>
              <a:rPr lang="en-US" sz="1400" dirty="0" smtClean="0"/>
              <a:t>: PRG_NAME </a:t>
            </a:r>
            <a:r>
              <a:rPr lang="en-US" sz="1400" dirty="0" smtClean="0"/>
              <a:t>= </a:t>
            </a:r>
            <a:r>
              <a:rPr lang="en-US" sz="1400" dirty="0" smtClean="0"/>
              <a:t>PRESCRAP, FUN </a:t>
            </a:r>
            <a:r>
              <a:rPr lang="en-US" sz="1400" dirty="0" smtClean="0"/>
              <a:t>= </a:t>
            </a:r>
            <a:r>
              <a:rPr lang="en-US" sz="1400" dirty="0" smtClean="0"/>
              <a:t>SCRAP	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4887" y="1645759"/>
            <a:ext cx="45815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383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338" y="108304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338" y="1083043"/>
            <a:ext cx="162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0070C0"/>
                </a:solidFill>
              </a:rPr>
              <a:t> CHECK OUT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809210" y="139700"/>
            <a:ext cx="81246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PreScrap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1171" y="1591804"/>
            <a:ext cx="421048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Search by code </a:t>
            </a:r>
            <a:r>
              <a:rPr lang="en-US" sz="1600" dirty="0" err="1" smtClean="0"/>
              <a:t>Scrap_No</a:t>
            </a: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Search </a:t>
            </a:r>
            <a:r>
              <a:rPr lang="en-US" sz="1600" dirty="0" err="1" smtClean="0"/>
              <a:t>Scrap_No</a:t>
            </a:r>
            <a:r>
              <a:rPr lang="en-US" sz="1600" dirty="0" smtClean="0"/>
              <a:t> by </a:t>
            </a:r>
            <a:r>
              <a:rPr lang="en-US" sz="1600" dirty="0" smtClean="0"/>
              <a:t>SN</a:t>
            </a:r>
          </a:p>
          <a:p>
            <a:pPr marL="342900" indent="-342900"/>
            <a:r>
              <a:rPr lang="en-US" sz="1600" dirty="0" smtClean="0"/>
              <a:t>       </a:t>
            </a:r>
            <a:r>
              <a:rPr lang="en-US" sz="1600" dirty="0" err="1" smtClean="0"/>
              <a:t>Permisson</a:t>
            </a:r>
            <a:r>
              <a:rPr lang="en-US" sz="1600" dirty="0" smtClean="0"/>
              <a:t>: PRG_NAME = PRESCRAP, FUN = SCRAP_NO, PRIVILEGE = </a:t>
            </a:r>
            <a:r>
              <a:rPr lang="en-US" sz="1600" dirty="0" smtClean="0"/>
              <a:t>2</a:t>
            </a:r>
          </a:p>
          <a:p>
            <a:pPr marL="342900" indent="-342900"/>
            <a:r>
              <a:rPr lang="en-US" sz="1600" dirty="0" smtClean="0"/>
              <a:t>3</a:t>
            </a:r>
            <a:r>
              <a:rPr lang="en-US" sz="1600" dirty="0" smtClean="0"/>
              <a:t>.   </a:t>
            </a:r>
            <a:r>
              <a:rPr lang="en-US" sz="1600" dirty="0" smtClean="0"/>
              <a:t>Search </a:t>
            </a:r>
            <a:r>
              <a:rPr lang="en-US" sz="1600" dirty="0" smtClean="0"/>
              <a:t>SN </a:t>
            </a:r>
            <a:r>
              <a:rPr lang="en-US" sz="1600" dirty="0" smtClean="0"/>
              <a:t>directly or </a:t>
            </a:r>
            <a:r>
              <a:rPr lang="en-US" sz="1600" dirty="0" smtClean="0"/>
              <a:t>import list</a:t>
            </a:r>
          </a:p>
          <a:p>
            <a:pPr marL="342900" indent="-342900"/>
            <a:r>
              <a:rPr lang="en-US" sz="1400" dirty="0" smtClean="0"/>
              <a:t>	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7093" y="1073322"/>
            <a:ext cx="6609938" cy="578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383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84</Words>
  <Application>Microsoft Office PowerPoint</Application>
  <PresentationFormat>Custom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裴泰寶</dc:creator>
  <cp:lastModifiedBy>阮氏攣</cp:lastModifiedBy>
  <cp:revision>92</cp:revision>
  <dcterms:created xsi:type="dcterms:W3CDTF">2021-11-22T10:16:12Z</dcterms:created>
  <dcterms:modified xsi:type="dcterms:W3CDTF">2022-08-10T09:25:19Z</dcterms:modified>
</cp:coreProperties>
</file>