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7" r:id="rId3"/>
    <p:sldId id="260" r:id="rId4"/>
    <p:sldId id="264" r:id="rId5"/>
    <p:sldId id="272" r:id="rId6"/>
    <p:sldId id="278" r:id="rId7"/>
    <p:sldId id="280" r:id="rId8"/>
    <p:sldId id="286" r:id="rId9"/>
    <p:sldId id="281" r:id="rId10"/>
    <p:sldId id="285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1" d="100"/>
          <a:sy n="91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7AFE-6F47-447D-9DA9-45E9EC72398E}" type="datetimeFigureOut">
              <a:rPr lang="en-US" smtClean="0"/>
              <a:t>2021/09/20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454C-D3F8-4E43-9580-63D15BF3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7AFE-6F47-447D-9DA9-45E9EC72398E}" type="datetimeFigureOut">
              <a:rPr lang="en-US" smtClean="0"/>
              <a:t>2021/09/20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454C-D3F8-4E43-9580-63D15BF3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8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7AFE-6F47-447D-9DA9-45E9EC72398E}" type="datetimeFigureOut">
              <a:rPr lang="en-US" smtClean="0"/>
              <a:t>2021/09/20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454C-D3F8-4E43-9580-63D15BF3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08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7AFE-6F47-447D-9DA9-45E9EC72398E}" type="datetimeFigureOut">
              <a:rPr lang="en-US" smtClean="0"/>
              <a:t>2021/09/20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454C-D3F8-4E43-9580-63D15BF3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2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7AFE-6F47-447D-9DA9-45E9EC72398E}" type="datetimeFigureOut">
              <a:rPr lang="en-US" smtClean="0"/>
              <a:t>2021/09/20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454C-D3F8-4E43-9580-63D15BF3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4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7AFE-6F47-447D-9DA9-45E9EC72398E}" type="datetimeFigureOut">
              <a:rPr lang="en-US" smtClean="0"/>
              <a:t>2021/09/20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454C-D3F8-4E43-9580-63D15BF3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89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7AFE-6F47-447D-9DA9-45E9EC72398E}" type="datetimeFigureOut">
              <a:rPr lang="en-US" smtClean="0"/>
              <a:t>2021/09/20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454C-D3F8-4E43-9580-63D15BF3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7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7AFE-6F47-447D-9DA9-45E9EC72398E}" type="datetimeFigureOut">
              <a:rPr lang="en-US" smtClean="0"/>
              <a:t>2021/09/20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454C-D3F8-4E43-9580-63D15BF3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5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7AFE-6F47-447D-9DA9-45E9EC72398E}" type="datetimeFigureOut">
              <a:rPr lang="en-US" smtClean="0"/>
              <a:t>2021/09/20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454C-D3F8-4E43-9580-63D15BF3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7AFE-6F47-447D-9DA9-45E9EC72398E}" type="datetimeFigureOut">
              <a:rPr lang="en-US" smtClean="0"/>
              <a:t>2021/09/20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454C-D3F8-4E43-9580-63D15BF3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9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7AFE-6F47-447D-9DA9-45E9EC72398E}" type="datetimeFigureOut">
              <a:rPr lang="en-US" smtClean="0"/>
              <a:t>2021/09/20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454C-D3F8-4E43-9580-63D15BF3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9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B7AFE-6F47-447D-9DA9-45E9EC72398E}" type="datetimeFigureOut">
              <a:rPr lang="en-US" smtClean="0"/>
              <a:t>2021/09/20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E454C-D3F8-4E43-9580-63D15BF3E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28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1">
            <a:extLst>
              <a:ext uri="{FF2B5EF4-FFF2-40B4-BE49-F238E27FC236}">
                <a16:creationId xmlns:a16="http://schemas.microsoft.com/office/drawing/2014/main" id="{7CBC4406-2F6C-4D71-8F87-A155D642B4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-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D7CC1BE-2393-4C90-8CD7-F793BE3D7B9E}" type="slidenum">
              <a:rPr lang="en-US" altLang="zh-TW" sz="1400" b="0"/>
              <a:pPr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en-US" altLang="zh-TW" sz="1400" b="0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BD9C5B58-CD0F-4BC1-BC29-69CDA49F2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9" y="1844675"/>
            <a:ext cx="8353425" cy="915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tabLst>
                <a:tab pos="474345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743450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-"/>
              <a:tabLst>
                <a:tab pos="4743450" algn="l"/>
              </a:tabLs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–"/>
              <a:tabLst>
                <a:tab pos="4743450" algn="l"/>
              </a:tabLs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tabLst>
                <a:tab pos="4743450" algn="l"/>
              </a:tabLs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tabLst>
                <a:tab pos="4743450" algn="l"/>
              </a:tabLs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tabLst>
                <a:tab pos="4743450" algn="l"/>
              </a:tabLs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tabLst>
                <a:tab pos="4743450" algn="l"/>
              </a:tabLs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tabLst>
                <a:tab pos="4743450" algn="l"/>
              </a:tabLst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SzTx/>
              <a:buNone/>
            </a:pPr>
            <a:r>
              <a:rPr lang="en-US" altLang="en-US" sz="5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CQC</a:t>
            </a:r>
            <a:r>
              <a:rPr lang="vi-VN" altLang="en-US" sz="5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altLang="en-US" sz="5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BOOK GUIDE</a:t>
            </a:r>
            <a:endParaRPr lang="en-US" altLang="en-US" sz="2500" b="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076" name="TextBox 3">
            <a:extLst>
              <a:ext uri="{FF2B5EF4-FFF2-40B4-BE49-F238E27FC236}">
                <a16:creationId xmlns:a16="http://schemas.microsoft.com/office/drawing/2014/main" id="{32F7FC78-5857-46E0-8FDA-8D95A043E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225" y="3573464"/>
            <a:ext cx="408310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-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Employee name:  </a:t>
            </a:r>
            <a:r>
              <a:rPr lang="zh-CN" alt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許氏玲</a:t>
            </a:r>
            <a:endParaRPr lang="en-US" altLang="zh-CN" sz="20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ja-JP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Department</a:t>
            </a:r>
            <a:r>
              <a:rPr lang="en-US" altLang="ja-JP" sz="2000" b="0" dirty="0">
                <a:latin typeface="Arial" panose="020B0604020202020204" pitchFamily="34" charset="0"/>
                <a:cs typeface="Arial" panose="020B0604020202020204" pitchFamily="34" charset="0"/>
              </a:rPr>
              <a:t>:         </a:t>
            </a:r>
            <a:r>
              <a:rPr lang="en-US" altLang="ja-JP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IT-SFIS-</a:t>
            </a:r>
            <a:r>
              <a:rPr lang="en-US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altLang="ja-JP" sz="20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ja-JP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Prepare date: 	   08-10-2021</a:t>
            </a:r>
            <a:endParaRPr lang="en-US" altLang="ja-JP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311006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35837" t="22883" r="34254" b="28316"/>
          <a:stretch/>
        </p:blipFill>
        <p:spPr>
          <a:xfrm>
            <a:off x="7299262" y="1522057"/>
            <a:ext cx="3647090" cy="35649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35242" b="106"/>
          <a:stretch/>
        </p:blipFill>
        <p:spPr>
          <a:xfrm>
            <a:off x="586679" y="975775"/>
            <a:ext cx="5309142" cy="489512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3C43ED-BBEB-4439-B4D2-B9CCF6CDB72A}"/>
              </a:ext>
            </a:extLst>
          </p:cNvPr>
          <p:cNvCxnSpPr/>
          <p:nvPr/>
        </p:nvCxnSpPr>
        <p:spPr>
          <a:xfrm>
            <a:off x="0" y="460131"/>
            <a:ext cx="12083143" cy="0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E55EE54-4D1C-4A69-9EE9-40F765D2C3D3}"/>
              </a:ext>
            </a:extLst>
          </p:cNvPr>
          <p:cNvSpPr txBox="1"/>
          <p:nvPr/>
        </p:nvSpPr>
        <p:spPr>
          <a:xfrm>
            <a:off x="94876" y="648899"/>
            <a:ext cx="3146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5</a:t>
            </a:r>
            <a:r>
              <a:rPr lang="en-US" b="1" dirty="0" smtClean="0">
                <a:solidFill>
                  <a:srgbClr val="002060"/>
                </a:solidFill>
              </a:rPr>
              <a:t>.OPERATION WITH PROGRAM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D4B86C-632B-4CD9-A800-A13C51E27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" y="41870"/>
            <a:ext cx="4211159" cy="4182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11370" tIns="54708" rIns="111370" bIns="54708" anchor="ctr">
            <a:spAutoFit/>
          </a:bodyPr>
          <a:lstStyle/>
          <a:p>
            <a:pPr hangingPunct="1">
              <a:tabLst>
                <a:tab pos="890976" algn="l"/>
                <a:tab pos="1781952" algn="l"/>
                <a:tab pos="2672928" algn="l"/>
                <a:tab pos="3563904" algn="l"/>
                <a:tab pos="4454881" algn="l"/>
                <a:tab pos="5345857" algn="l"/>
                <a:tab pos="6236833" algn="l"/>
                <a:tab pos="7127809" algn="l"/>
                <a:tab pos="8018785" algn="l"/>
              </a:tabLst>
            </a:pPr>
            <a:r>
              <a:rPr lang="en-US" altLang="zh-CN" sz="2000" b="1" dirty="0" smtClean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CQC</a:t>
            </a:r>
            <a:r>
              <a:rPr lang="en-US" altLang="zh-CN" sz="2000" b="1" dirty="0" smtClean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BOOK GUIDE</a:t>
            </a:r>
            <a:endParaRPr lang="zh-CN" altLang="en-US" sz="2000" b="1" dirty="0">
              <a:solidFill>
                <a:srgbClr val="002060"/>
              </a:solidFill>
              <a:latin typeface="Tahoma" pitchFamily="32" charset="0"/>
              <a:ea typeface="標楷體" charset="-120"/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4597412" y="4353614"/>
            <a:ext cx="2160740" cy="733392"/>
          </a:xfrm>
          <a:prstGeom prst="wedgeRoundRectCallout">
            <a:avLst>
              <a:gd name="adj1" fmla="val -61415"/>
              <a:gd name="adj2" fmla="val -101965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500" dirty="0" smtClean="0">
                <a:latin typeface="Times New Roman" pitchFamily="18" charset="0"/>
                <a:ea typeface="新細明體" charset="-120"/>
              </a:rPr>
              <a:t>Click OK confirm reject LOT_NO</a:t>
            </a:r>
            <a:endParaRPr lang="en-US" altLang="zh-TW" sz="1500" dirty="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8386910" y="1155361"/>
            <a:ext cx="1913228" cy="733392"/>
          </a:xfrm>
          <a:prstGeom prst="wedgeRoundRectCallout">
            <a:avLst>
              <a:gd name="adj1" fmla="val 13189"/>
              <a:gd name="adj2" fmla="val 207587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500" dirty="0" smtClean="0">
                <a:latin typeface="Times New Roman" pitchFamily="18" charset="0"/>
                <a:ea typeface="新細明體" charset="-120"/>
              </a:rPr>
              <a:t>Input Reject reason</a:t>
            </a:r>
            <a:endParaRPr lang="en-US" altLang="zh-TW" sz="1500" dirty="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511488" y="5998823"/>
            <a:ext cx="2599573" cy="733392"/>
          </a:xfrm>
          <a:prstGeom prst="wedgeRoundRectCallout">
            <a:avLst>
              <a:gd name="adj1" fmla="val -19371"/>
              <a:gd name="adj2" fmla="val -104831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500" dirty="0" smtClean="0">
                <a:latin typeface="Times New Roman" pitchFamily="18" charset="0"/>
                <a:ea typeface="新細明體" charset="-120"/>
              </a:rPr>
              <a:t>If want reject carton or pallet, click button REJECT</a:t>
            </a:r>
            <a:endParaRPr lang="en-US" altLang="zh-TW" sz="1500" dirty="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8544738" y="5265431"/>
            <a:ext cx="1597572" cy="733392"/>
          </a:xfrm>
          <a:prstGeom prst="wedgeRoundRectCallout">
            <a:avLst>
              <a:gd name="adj1" fmla="val -20687"/>
              <a:gd name="adj2" fmla="val -150691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500" dirty="0" smtClean="0">
                <a:latin typeface="Times New Roman" pitchFamily="18" charset="0"/>
                <a:ea typeface="新細明體" charset="-120"/>
              </a:rPr>
              <a:t>Click button OK</a:t>
            </a:r>
            <a:endParaRPr lang="en-US" altLang="zh-TW" sz="1500" dirty="0">
              <a:latin typeface="Times New Roman" pitchFamily="18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5018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3C43ED-BBEB-4439-B4D2-B9CCF6CDB72A}"/>
              </a:ext>
            </a:extLst>
          </p:cNvPr>
          <p:cNvCxnSpPr/>
          <p:nvPr/>
        </p:nvCxnSpPr>
        <p:spPr>
          <a:xfrm>
            <a:off x="0" y="460131"/>
            <a:ext cx="12083143" cy="0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">
            <a:extLst>
              <a:ext uri="{FF2B5EF4-FFF2-40B4-BE49-F238E27FC236}">
                <a16:creationId xmlns:a16="http://schemas.microsoft.com/office/drawing/2014/main" id="{84D68950-8F7A-4419-A358-009A0D811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5803" y="2786655"/>
            <a:ext cx="93884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-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vi-VN" altLang="en-US" sz="4000" b="0" dirty="0" smtClean="0">
                <a:latin typeface="Courier" charset="0"/>
                <a:cs typeface="Times New Roman" panose="02020603050405020304" pitchFamily="18" charset="0"/>
              </a:rPr>
              <a:t>THANKS FOR WATCHING</a:t>
            </a:r>
            <a:endParaRPr lang="en-US" altLang="en-US" sz="4000" b="0" dirty="0">
              <a:latin typeface="Courier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D4B86C-632B-4CD9-A800-A13C51E27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" y="41870"/>
            <a:ext cx="4211159" cy="4182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11370" tIns="54708" rIns="111370" bIns="54708" anchor="ctr">
            <a:spAutoFit/>
          </a:bodyPr>
          <a:lstStyle/>
          <a:p>
            <a:pPr hangingPunct="1">
              <a:tabLst>
                <a:tab pos="890976" algn="l"/>
                <a:tab pos="1781952" algn="l"/>
                <a:tab pos="2672928" algn="l"/>
                <a:tab pos="3563904" algn="l"/>
                <a:tab pos="4454881" algn="l"/>
                <a:tab pos="5345857" algn="l"/>
                <a:tab pos="6236833" algn="l"/>
                <a:tab pos="7127809" algn="l"/>
                <a:tab pos="8018785" algn="l"/>
              </a:tabLst>
            </a:pPr>
            <a:r>
              <a:rPr lang="en-US" altLang="zh-CN" sz="2000" b="1" dirty="0" smtClean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CQC</a:t>
            </a:r>
            <a:r>
              <a:rPr lang="en-US" altLang="zh-CN" sz="2000" b="1" dirty="0" smtClean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BOOK GUIDE</a:t>
            </a:r>
            <a:endParaRPr lang="zh-CN" altLang="en-US" sz="2000" b="1" dirty="0">
              <a:solidFill>
                <a:srgbClr val="002060"/>
              </a:solidFill>
              <a:latin typeface="Tahoma" pitchFamily="32" charset="0"/>
              <a:ea typeface="標楷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094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840" y="1064722"/>
            <a:ext cx="10121462" cy="54402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55EE54-4D1C-4A69-9EE9-40F765D2C3D3}"/>
              </a:ext>
            </a:extLst>
          </p:cNvPr>
          <p:cNvSpPr txBox="1"/>
          <p:nvPr/>
        </p:nvSpPr>
        <p:spPr>
          <a:xfrm>
            <a:off x="94876" y="648899"/>
            <a:ext cx="2544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</a:t>
            </a:r>
            <a:r>
              <a:rPr lang="en-US" b="1" dirty="0" smtClean="0">
                <a:solidFill>
                  <a:srgbClr val="002060"/>
                </a:solidFill>
              </a:rPr>
              <a:t>.MAIN </a:t>
            </a:r>
            <a:r>
              <a:rPr lang="en-US" b="1" dirty="0">
                <a:solidFill>
                  <a:srgbClr val="002060"/>
                </a:solidFill>
              </a:rPr>
              <a:t>INTERFACE ITEM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D4B86C-632B-4CD9-A800-A13C51E27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" y="41870"/>
            <a:ext cx="4211159" cy="4182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11370" tIns="54708" rIns="111370" bIns="54708" anchor="ctr">
            <a:spAutoFit/>
          </a:bodyPr>
          <a:lstStyle/>
          <a:p>
            <a:pPr hangingPunct="1">
              <a:tabLst>
                <a:tab pos="890976" algn="l"/>
                <a:tab pos="1781952" algn="l"/>
                <a:tab pos="2672928" algn="l"/>
                <a:tab pos="3563904" algn="l"/>
                <a:tab pos="4454881" algn="l"/>
                <a:tab pos="5345857" algn="l"/>
                <a:tab pos="6236833" algn="l"/>
                <a:tab pos="7127809" algn="l"/>
                <a:tab pos="8018785" algn="l"/>
              </a:tabLst>
            </a:pPr>
            <a:r>
              <a:rPr lang="en-US" altLang="zh-CN" sz="2000" b="1" dirty="0" smtClean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CQC</a:t>
            </a:r>
            <a:r>
              <a:rPr lang="en-US" altLang="zh-CN" sz="2000" b="1" dirty="0" smtClean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BOOK GUIDE</a:t>
            </a:r>
            <a:endParaRPr lang="zh-CN" altLang="en-US" sz="2000" b="1" dirty="0">
              <a:solidFill>
                <a:srgbClr val="002060"/>
              </a:solidFill>
              <a:latin typeface="Tahoma" pitchFamily="32" charset="0"/>
              <a:ea typeface="標楷體" charset="-12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ADF804-66C3-43D1-A193-2BD6B40726DF}"/>
              </a:ext>
            </a:extLst>
          </p:cNvPr>
          <p:cNvCxnSpPr/>
          <p:nvPr/>
        </p:nvCxnSpPr>
        <p:spPr>
          <a:xfrm>
            <a:off x="0" y="460131"/>
            <a:ext cx="12083143" cy="0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672311" y="966957"/>
            <a:ext cx="0" cy="2043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3C1A0DF-EBA7-4B5F-80F7-AB7161E2660A}"/>
              </a:ext>
            </a:extLst>
          </p:cNvPr>
          <p:cNvSpPr txBox="1"/>
          <p:nvPr/>
        </p:nvSpPr>
        <p:spPr>
          <a:xfrm>
            <a:off x="4312409" y="728330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</a:t>
            </a:r>
            <a:r>
              <a:rPr lang="en-US" sz="1200" b="1" dirty="0" smtClean="0">
                <a:solidFill>
                  <a:srgbClr val="FF0000"/>
                </a:solidFill>
              </a:rPr>
              <a:t>. </a:t>
            </a:r>
            <a:r>
              <a:rPr lang="en-US" sz="1200" b="1" dirty="0" smtClean="0">
                <a:solidFill>
                  <a:srgbClr val="FF0000"/>
                </a:solidFill>
              </a:rPr>
              <a:t>Menu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372304" y="963289"/>
            <a:ext cx="60963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80840" y="1177229"/>
            <a:ext cx="3959022" cy="3304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51" y="1647388"/>
            <a:ext cx="4478178" cy="421634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898C03-127B-4F46-A8F2-9955BEC773C7}"/>
              </a:ext>
            </a:extLst>
          </p:cNvPr>
          <p:cNvCxnSpPr/>
          <p:nvPr/>
        </p:nvCxnSpPr>
        <p:spPr>
          <a:xfrm>
            <a:off x="0" y="460131"/>
            <a:ext cx="12083143" cy="0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90A396-239C-45F6-9B5E-DBD37F0E798C}"/>
              </a:ext>
            </a:extLst>
          </p:cNvPr>
          <p:cNvCxnSpPr/>
          <p:nvPr/>
        </p:nvCxnSpPr>
        <p:spPr>
          <a:xfrm>
            <a:off x="4906029" y="3664094"/>
            <a:ext cx="2327575" cy="16473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3C7CA2-ECDF-4C0D-841F-F4A5502E9F7C}"/>
              </a:ext>
            </a:extLst>
          </p:cNvPr>
          <p:cNvCxnSpPr>
            <a:cxnSpLocks/>
          </p:cNvCxnSpPr>
          <p:nvPr/>
        </p:nvCxnSpPr>
        <p:spPr>
          <a:xfrm flipV="1">
            <a:off x="4906029" y="2592745"/>
            <a:ext cx="1843116" cy="107134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0386128-48C9-42B4-8F73-5D11B6C24391}"/>
              </a:ext>
            </a:extLst>
          </p:cNvPr>
          <p:cNvSpPr txBox="1"/>
          <p:nvPr/>
        </p:nvSpPr>
        <p:spPr>
          <a:xfrm rot="19862861">
            <a:off x="5338031" y="2791380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Login OK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2DE5F0-0FEE-4951-B2AC-99DB48C79864}"/>
              </a:ext>
            </a:extLst>
          </p:cNvPr>
          <p:cNvSpPr txBox="1"/>
          <p:nvPr/>
        </p:nvSpPr>
        <p:spPr>
          <a:xfrm rot="2195821">
            <a:off x="5802172" y="4322227"/>
            <a:ext cx="105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Login </a:t>
            </a:r>
            <a:r>
              <a:rPr lang="en-US" dirty="0" smtClean="0">
                <a:solidFill>
                  <a:srgbClr val="FF0000"/>
                </a:solidFill>
              </a:rPr>
              <a:t>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2445" y="1010773"/>
            <a:ext cx="523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 to SFIS_AMS </a:t>
            </a:r>
            <a:r>
              <a:rPr lang="en-US" dirty="0" smtClean="0"/>
              <a:t>then </a:t>
            </a:r>
            <a:r>
              <a:rPr lang="en-US" dirty="0" smtClean="0"/>
              <a:t>double click on </a:t>
            </a:r>
            <a:r>
              <a:rPr lang="en-US" dirty="0" smtClean="0"/>
              <a:t>CQC </a:t>
            </a:r>
            <a:r>
              <a:rPr lang="en-US" dirty="0" smtClean="0"/>
              <a:t>program.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 flipV="1">
            <a:off x="2090766" y="2963916"/>
            <a:ext cx="768048" cy="700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420" y="3944584"/>
            <a:ext cx="4067175" cy="273367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924004" y="5999249"/>
            <a:ext cx="637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account no have privilege, please contact with IT for  permission.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55EE54-4D1C-4A69-9EE9-40F765D2C3D3}"/>
              </a:ext>
            </a:extLst>
          </p:cNvPr>
          <p:cNvSpPr txBox="1"/>
          <p:nvPr/>
        </p:nvSpPr>
        <p:spPr>
          <a:xfrm>
            <a:off x="94876" y="648899"/>
            <a:ext cx="972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2.LOGIN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D4B86C-632B-4CD9-A800-A13C51E27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" y="41870"/>
            <a:ext cx="4211159" cy="4182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11370" tIns="54708" rIns="111370" bIns="54708" anchor="ctr">
            <a:spAutoFit/>
          </a:bodyPr>
          <a:lstStyle/>
          <a:p>
            <a:pPr hangingPunct="1">
              <a:tabLst>
                <a:tab pos="890976" algn="l"/>
                <a:tab pos="1781952" algn="l"/>
                <a:tab pos="2672928" algn="l"/>
                <a:tab pos="3563904" algn="l"/>
                <a:tab pos="4454881" algn="l"/>
                <a:tab pos="5345857" algn="l"/>
                <a:tab pos="6236833" algn="l"/>
                <a:tab pos="7127809" algn="l"/>
                <a:tab pos="8018785" algn="l"/>
              </a:tabLst>
            </a:pPr>
            <a:r>
              <a:rPr lang="en-US" altLang="zh-CN" sz="2000" b="1" dirty="0" smtClean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CQC</a:t>
            </a:r>
            <a:r>
              <a:rPr lang="en-US" altLang="zh-CN" sz="2000" b="1" dirty="0" smtClean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BOOK GUIDE</a:t>
            </a:r>
            <a:endParaRPr lang="zh-CN" altLang="en-US" sz="2000" b="1" dirty="0">
              <a:solidFill>
                <a:srgbClr val="002060"/>
              </a:solidFill>
              <a:latin typeface="Tahoma" pitchFamily="32" charset="0"/>
              <a:ea typeface="標楷體" charset="-12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145" y="1072622"/>
            <a:ext cx="5174265" cy="278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1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76" t="2652"/>
          <a:stretch/>
        </p:blipFill>
        <p:spPr>
          <a:xfrm>
            <a:off x="888944" y="1384410"/>
            <a:ext cx="2694829" cy="17432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763" y="1384410"/>
            <a:ext cx="4257675" cy="42100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3C43ED-BBEB-4439-B4D2-B9CCF6CDB72A}"/>
              </a:ext>
            </a:extLst>
          </p:cNvPr>
          <p:cNvCxnSpPr/>
          <p:nvPr/>
        </p:nvCxnSpPr>
        <p:spPr>
          <a:xfrm>
            <a:off x="0" y="460131"/>
            <a:ext cx="12083143" cy="0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E55EE54-4D1C-4A69-9EE9-40F765D2C3D3}"/>
              </a:ext>
            </a:extLst>
          </p:cNvPr>
          <p:cNvSpPr txBox="1"/>
          <p:nvPr/>
        </p:nvSpPr>
        <p:spPr>
          <a:xfrm>
            <a:off x="94876" y="648899"/>
            <a:ext cx="24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3.SETUP STATION NAME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 flipV="1">
            <a:off x="933064" y="2191108"/>
            <a:ext cx="2220039" cy="3272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flipV="1">
            <a:off x="5495234" y="2884504"/>
            <a:ext cx="4344173" cy="19969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F6A5B4-EA90-4947-B24B-41265F00DE97}"/>
              </a:ext>
            </a:extLst>
          </p:cNvPr>
          <p:cNvSpPr txBox="1"/>
          <p:nvPr/>
        </p:nvSpPr>
        <p:spPr>
          <a:xfrm>
            <a:off x="660852" y="4025463"/>
            <a:ext cx="412073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Setup station name follow </a:t>
            </a:r>
            <a:r>
              <a:rPr lang="en-US" dirty="0"/>
              <a:t>step </a:t>
            </a:r>
            <a:r>
              <a:rPr lang="en-US" dirty="0" smtClean="0"/>
              <a:t>bellow: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sz="1400" dirty="0" smtClean="0"/>
              <a:t>Choose </a:t>
            </a:r>
            <a:r>
              <a:rPr lang="en-US" sz="1400" dirty="0" smtClean="0"/>
              <a:t>Option</a:t>
            </a:r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smtClean="0"/>
              <a:t>Choose </a:t>
            </a:r>
            <a:r>
              <a:rPr lang="en-US" sz="1400" dirty="0" smtClean="0"/>
              <a:t>Station Name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smtClean="0"/>
              <a:t>Choose station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smtClean="0"/>
              <a:t>Click OK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DBFEE1-0E01-4B07-BDF1-B64807036995}"/>
              </a:ext>
            </a:extLst>
          </p:cNvPr>
          <p:cNvSpPr txBox="1"/>
          <p:nvPr/>
        </p:nvSpPr>
        <p:spPr>
          <a:xfrm>
            <a:off x="2829915" y="18948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DBFEE1-0E01-4B07-BDF1-B64807036995}"/>
              </a:ext>
            </a:extLst>
          </p:cNvPr>
          <p:cNvSpPr txBox="1"/>
          <p:nvPr/>
        </p:nvSpPr>
        <p:spPr>
          <a:xfrm>
            <a:off x="9805689" y="3619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 flipV="1">
            <a:off x="888944" y="1550549"/>
            <a:ext cx="803222" cy="498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DBFEE1-0E01-4B07-BDF1-B64807036995}"/>
              </a:ext>
            </a:extLst>
          </p:cNvPr>
          <p:cNvSpPr txBox="1"/>
          <p:nvPr/>
        </p:nvSpPr>
        <p:spPr>
          <a:xfrm>
            <a:off x="660286" y="1605157"/>
            <a:ext cx="27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D4B86C-632B-4CD9-A800-A13C51E27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" y="41870"/>
            <a:ext cx="4211159" cy="4182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11370" tIns="54708" rIns="111370" bIns="54708" anchor="ctr">
            <a:spAutoFit/>
          </a:bodyPr>
          <a:lstStyle/>
          <a:p>
            <a:pPr hangingPunct="1">
              <a:tabLst>
                <a:tab pos="890976" algn="l"/>
                <a:tab pos="1781952" algn="l"/>
                <a:tab pos="2672928" algn="l"/>
                <a:tab pos="3563904" algn="l"/>
                <a:tab pos="4454881" algn="l"/>
                <a:tab pos="5345857" algn="l"/>
                <a:tab pos="6236833" algn="l"/>
                <a:tab pos="7127809" algn="l"/>
                <a:tab pos="8018785" algn="l"/>
              </a:tabLst>
            </a:pPr>
            <a:r>
              <a:rPr lang="en-US" altLang="zh-CN" sz="2000" b="1" dirty="0" smtClean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CQC</a:t>
            </a:r>
            <a:r>
              <a:rPr lang="en-US" altLang="zh-CN" sz="2000" b="1" dirty="0" smtClean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BOOK GUIDE</a:t>
            </a:r>
            <a:endParaRPr lang="zh-CN" altLang="en-US" sz="2000" b="1" dirty="0">
              <a:solidFill>
                <a:srgbClr val="002060"/>
              </a:solidFill>
              <a:latin typeface="Tahoma" pitchFamily="32" charset="0"/>
              <a:ea typeface="標楷體" charset="-120"/>
            </a:endParaRPr>
          </a:p>
        </p:txBody>
      </p:sp>
      <p:sp>
        <p:nvSpPr>
          <p:cNvPr id="31" name="Rectangle 30"/>
          <p:cNvSpPr/>
          <p:nvPr/>
        </p:nvSpPr>
        <p:spPr>
          <a:xfrm flipV="1">
            <a:off x="6496213" y="5095492"/>
            <a:ext cx="1039704" cy="4989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DBFEE1-0E01-4B07-BDF1-B64807036995}"/>
              </a:ext>
            </a:extLst>
          </p:cNvPr>
          <p:cNvSpPr txBox="1"/>
          <p:nvPr/>
        </p:nvSpPr>
        <p:spPr>
          <a:xfrm>
            <a:off x="6215005" y="5150100"/>
            <a:ext cx="27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909848" y="2096518"/>
            <a:ext cx="1187669" cy="693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9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976" y="1110463"/>
            <a:ext cx="4229100" cy="38481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98" y="1206998"/>
            <a:ext cx="4143375" cy="3381375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3C43ED-BBEB-4439-B4D2-B9CCF6CDB72A}"/>
              </a:ext>
            </a:extLst>
          </p:cNvPr>
          <p:cNvCxnSpPr/>
          <p:nvPr/>
        </p:nvCxnSpPr>
        <p:spPr>
          <a:xfrm>
            <a:off x="0" y="460131"/>
            <a:ext cx="12083143" cy="0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55EE54-4D1C-4A69-9EE9-40F765D2C3D3}"/>
              </a:ext>
            </a:extLst>
          </p:cNvPr>
          <p:cNvSpPr txBox="1"/>
          <p:nvPr/>
        </p:nvSpPr>
        <p:spPr>
          <a:xfrm>
            <a:off x="94876" y="648899"/>
            <a:ext cx="1673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4.OTHER SETUP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4D4B86C-632B-4CD9-A800-A13C51E27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" y="41870"/>
            <a:ext cx="4211159" cy="4182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11370" tIns="54708" rIns="111370" bIns="54708" anchor="ctr">
            <a:spAutoFit/>
          </a:bodyPr>
          <a:lstStyle/>
          <a:p>
            <a:pPr hangingPunct="1">
              <a:tabLst>
                <a:tab pos="890976" algn="l"/>
                <a:tab pos="1781952" algn="l"/>
                <a:tab pos="2672928" algn="l"/>
                <a:tab pos="3563904" algn="l"/>
                <a:tab pos="4454881" algn="l"/>
                <a:tab pos="5345857" algn="l"/>
                <a:tab pos="6236833" algn="l"/>
                <a:tab pos="7127809" algn="l"/>
                <a:tab pos="8018785" algn="l"/>
              </a:tabLst>
            </a:pPr>
            <a:r>
              <a:rPr lang="en-US" altLang="zh-CN" sz="2000" b="1" dirty="0" smtClean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CQC</a:t>
            </a:r>
            <a:r>
              <a:rPr lang="en-US" altLang="zh-CN" sz="2000" b="1" dirty="0" smtClean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BOOK GUIDE</a:t>
            </a:r>
            <a:endParaRPr lang="zh-CN" altLang="en-US" sz="2000" b="1" dirty="0">
              <a:solidFill>
                <a:srgbClr val="002060"/>
              </a:solidFill>
              <a:latin typeface="Tahoma" pitchFamily="32" charset="0"/>
              <a:ea typeface="標楷體" charset="-120"/>
            </a:endParaRP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1499461" y="4997048"/>
            <a:ext cx="1606207" cy="1003552"/>
          </a:xfrm>
          <a:prstGeom prst="wedgeRoundRectCallout">
            <a:avLst>
              <a:gd name="adj1" fmla="val 48114"/>
              <a:gd name="adj2" fmla="val -13748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500" dirty="0" smtClean="0">
                <a:latin typeface="Times New Roman" pitchFamily="18" charset="0"/>
                <a:ea typeface="新細明體" charset="-120"/>
              </a:rPr>
              <a:t>Choose check CQC by Carton or Pallet</a:t>
            </a:r>
            <a:endParaRPr lang="en-US" altLang="zh-TW" sz="1500" dirty="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8229600" y="5309637"/>
            <a:ext cx="1660634" cy="838914"/>
          </a:xfrm>
          <a:prstGeom prst="wedgeRoundRectCallout">
            <a:avLst>
              <a:gd name="adj1" fmla="val -7346"/>
              <a:gd name="adj2" fmla="val -151997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500" dirty="0" smtClean="0">
                <a:latin typeface="Times New Roman" pitchFamily="18" charset="0"/>
                <a:ea typeface="新細明體" charset="-120"/>
              </a:rPr>
              <a:t>Choose scan by </a:t>
            </a:r>
            <a:r>
              <a:rPr lang="en-US" altLang="zh-TW" sz="1500" dirty="0" err="1" smtClean="0">
                <a:latin typeface="Times New Roman" pitchFamily="18" charset="0"/>
                <a:ea typeface="新細明體" charset="-120"/>
              </a:rPr>
              <a:t>serial_number</a:t>
            </a:r>
            <a:r>
              <a:rPr lang="en-US" altLang="zh-TW" sz="1500" dirty="0" smtClean="0">
                <a:latin typeface="Times New Roman" pitchFamily="18" charset="0"/>
                <a:ea typeface="新細明體" charset="-120"/>
              </a:rPr>
              <a:t> or shipping </a:t>
            </a:r>
            <a:r>
              <a:rPr lang="en-US" altLang="zh-TW" sz="1500" dirty="0" err="1" smtClean="0">
                <a:latin typeface="Times New Roman" pitchFamily="18" charset="0"/>
                <a:ea typeface="新細明體" charset="-120"/>
              </a:rPr>
              <a:t>sn</a:t>
            </a:r>
            <a:endParaRPr lang="en-US" altLang="zh-TW" sz="1500" dirty="0">
              <a:latin typeface="Times New Roman" pitchFamily="18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325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306" y="1206998"/>
            <a:ext cx="8988232" cy="483679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3C43ED-BBEB-4439-B4D2-B9CCF6CDB72A}"/>
              </a:ext>
            </a:extLst>
          </p:cNvPr>
          <p:cNvCxnSpPr/>
          <p:nvPr/>
        </p:nvCxnSpPr>
        <p:spPr>
          <a:xfrm>
            <a:off x="0" y="460131"/>
            <a:ext cx="12083143" cy="0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E55EE54-4D1C-4A69-9EE9-40F765D2C3D3}"/>
              </a:ext>
            </a:extLst>
          </p:cNvPr>
          <p:cNvSpPr txBox="1"/>
          <p:nvPr/>
        </p:nvSpPr>
        <p:spPr>
          <a:xfrm>
            <a:off x="94876" y="648899"/>
            <a:ext cx="3146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5</a:t>
            </a:r>
            <a:r>
              <a:rPr lang="en-US" b="1" dirty="0" smtClean="0">
                <a:solidFill>
                  <a:srgbClr val="002060"/>
                </a:solidFill>
              </a:rPr>
              <a:t>.OPERATION WITH PROGRAM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D4B86C-632B-4CD9-A800-A13C51E27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" y="41870"/>
            <a:ext cx="4211159" cy="4182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11370" tIns="54708" rIns="111370" bIns="54708" anchor="ctr">
            <a:spAutoFit/>
          </a:bodyPr>
          <a:lstStyle/>
          <a:p>
            <a:pPr hangingPunct="1">
              <a:tabLst>
                <a:tab pos="890976" algn="l"/>
                <a:tab pos="1781952" algn="l"/>
                <a:tab pos="2672928" algn="l"/>
                <a:tab pos="3563904" algn="l"/>
                <a:tab pos="4454881" algn="l"/>
                <a:tab pos="5345857" algn="l"/>
                <a:tab pos="6236833" algn="l"/>
                <a:tab pos="7127809" algn="l"/>
                <a:tab pos="8018785" algn="l"/>
              </a:tabLst>
            </a:pPr>
            <a:r>
              <a:rPr lang="en-US" altLang="zh-CN" sz="2000" b="1" dirty="0" smtClean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CQC</a:t>
            </a:r>
            <a:r>
              <a:rPr lang="en-US" altLang="zh-CN" sz="2000" b="1" dirty="0" smtClean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BOOK GUIDE</a:t>
            </a:r>
            <a:endParaRPr lang="zh-CN" altLang="en-US" sz="2000" b="1" dirty="0">
              <a:solidFill>
                <a:srgbClr val="002060"/>
              </a:solidFill>
              <a:latin typeface="Tahoma" pitchFamily="32" charset="0"/>
              <a:ea typeface="標楷體" charset="-12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439418" y="516455"/>
            <a:ext cx="1606207" cy="1003552"/>
          </a:xfrm>
          <a:prstGeom prst="wedgeRoundRectCallout">
            <a:avLst>
              <a:gd name="adj1" fmla="val -53966"/>
              <a:gd name="adj2" fmla="val 123297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500" dirty="0" smtClean="0">
                <a:latin typeface="Times New Roman" pitchFamily="18" charset="0"/>
                <a:ea typeface="新細明體" charset="-120"/>
              </a:rPr>
              <a:t>Information of employee and LOT_NO</a:t>
            </a:r>
            <a:endParaRPr lang="en-US" altLang="zh-TW" sz="1500" dirty="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333241" y="3817169"/>
            <a:ext cx="1660634" cy="838914"/>
          </a:xfrm>
          <a:prstGeom prst="wedgeRoundRectCallout">
            <a:avLst>
              <a:gd name="adj1" fmla="val 126198"/>
              <a:gd name="adj2" fmla="val 40942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500" dirty="0" smtClean="0">
                <a:latin typeface="Times New Roman" pitchFamily="18" charset="0"/>
                <a:ea typeface="新細明體" charset="-120"/>
              </a:rPr>
              <a:t>Scan input </a:t>
            </a:r>
            <a:r>
              <a:rPr lang="en-US" altLang="zh-TW" sz="1500" dirty="0" err="1" smtClean="0">
                <a:latin typeface="Times New Roman" pitchFamily="18" charset="0"/>
                <a:ea typeface="新細明體" charset="-120"/>
              </a:rPr>
              <a:t>serial_number</a:t>
            </a:r>
            <a:r>
              <a:rPr lang="en-US" altLang="zh-TW" sz="1500" dirty="0" smtClean="0">
                <a:latin typeface="Times New Roman" pitchFamily="18" charset="0"/>
                <a:ea typeface="新細明體" charset="-120"/>
              </a:rPr>
              <a:t> or </a:t>
            </a:r>
            <a:r>
              <a:rPr lang="en-US" altLang="zh-TW" sz="1500" dirty="0" err="1" smtClean="0">
                <a:latin typeface="Times New Roman" pitchFamily="18" charset="0"/>
                <a:ea typeface="新細明體" charset="-120"/>
              </a:rPr>
              <a:t>shipping_sn</a:t>
            </a:r>
            <a:endParaRPr lang="en-US" altLang="zh-TW" sz="1500" dirty="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333241" y="4897820"/>
            <a:ext cx="1565758" cy="733392"/>
          </a:xfrm>
          <a:prstGeom prst="wedgeRoundRectCallout">
            <a:avLst>
              <a:gd name="adj1" fmla="val 93248"/>
              <a:gd name="adj2" fmla="val -11678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500" dirty="0" smtClean="0">
                <a:latin typeface="Times New Roman" pitchFamily="18" charset="0"/>
                <a:ea typeface="新細明體" charset="-120"/>
              </a:rPr>
              <a:t>Information of product</a:t>
            </a:r>
            <a:endParaRPr lang="en-US" altLang="zh-TW" sz="1500" dirty="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2617064" y="4866290"/>
            <a:ext cx="185668" cy="62011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6374507" y="517903"/>
            <a:ext cx="2054778" cy="1003552"/>
          </a:xfrm>
          <a:prstGeom prst="wedgeRoundRectCallout">
            <a:avLst>
              <a:gd name="adj1" fmla="val -27063"/>
              <a:gd name="adj2" fmla="val 185088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500" dirty="0" smtClean="0">
                <a:latin typeface="Times New Roman" pitchFamily="18" charset="0"/>
                <a:ea typeface="新細明體" charset="-120"/>
              </a:rPr>
              <a:t>Scan first PCB LOT_NO code will automatically be generated</a:t>
            </a:r>
            <a:endParaRPr lang="en-US" altLang="zh-TW" sz="1500" dirty="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7146344" y="4531124"/>
            <a:ext cx="1565758" cy="733392"/>
          </a:xfrm>
          <a:prstGeom prst="wedgeRoundRectCallout">
            <a:avLst>
              <a:gd name="adj1" fmla="val -77924"/>
              <a:gd name="adj2" fmla="val -74736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500" dirty="0" smtClean="0">
                <a:latin typeface="Times New Roman" pitchFamily="18" charset="0"/>
                <a:ea typeface="新細明體" charset="-120"/>
              </a:rPr>
              <a:t>Click button OK</a:t>
            </a:r>
            <a:endParaRPr lang="en-US" altLang="zh-TW" sz="1500" dirty="0">
              <a:latin typeface="Times New Roman" pitchFamily="18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938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276" y="1365797"/>
            <a:ext cx="9397233" cy="506276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3C43ED-BBEB-4439-B4D2-B9CCF6CDB72A}"/>
              </a:ext>
            </a:extLst>
          </p:cNvPr>
          <p:cNvCxnSpPr/>
          <p:nvPr/>
        </p:nvCxnSpPr>
        <p:spPr>
          <a:xfrm>
            <a:off x="0" y="460131"/>
            <a:ext cx="12083143" cy="0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E55EE54-4D1C-4A69-9EE9-40F765D2C3D3}"/>
              </a:ext>
            </a:extLst>
          </p:cNvPr>
          <p:cNvSpPr txBox="1"/>
          <p:nvPr/>
        </p:nvSpPr>
        <p:spPr>
          <a:xfrm>
            <a:off x="94876" y="648899"/>
            <a:ext cx="3146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5</a:t>
            </a:r>
            <a:r>
              <a:rPr lang="en-US" b="1" dirty="0" smtClean="0">
                <a:solidFill>
                  <a:srgbClr val="002060"/>
                </a:solidFill>
              </a:rPr>
              <a:t>.OPERATION WITH PROGRAM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D4B86C-632B-4CD9-A800-A13C51E27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" y="41870"/>
            <a:ext cx="4211159" cy="4182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11370" tIns="54708" rIns="111370" bIns="54708" anchor="ctr">
            <a:spAutoFit/>
          </a:bodyPr>
          <a:lstStyle/>
          <a:p>
            <a:pPr hangingPunct="1">
              <a:tabLst>
                <a:tab pos="890976" algn="l"/>
                <a:tab pos="1781952" algn="l"/>
                <a:tab pos="2672928" algn="l"/>
                <a:tab pos="3563904" algn="l"/>
                <a:tab pos="4454881" algn="l"/>
                <a:tab pos="5345857" algn="l"/>
                <a:tab pos="6236833" algn="l"/>
                <a:tab pos="7127809" algn="l"/>
                <a:tab pos="8018785" algn="l"/>
              </a:tabLst>
            </a:pPr>
            <a:r>
              <a:rPr lang="en-US" altLang="zh-CN" sz="2000" b="1" dirty="0" smtClean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CQC</a:t>
            </a:r>
            <a:r>
              <a:rPr lang="en-US" altLang="zh-CN" sz="2000" b="1" dirty="0" smtClean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BOOK GUIDE</a:t>
            </a:r>
            <a:endParaRPr lang="zh-CN" altLang="en-US" sz="2000" b="1" dirty="0">
              <a:solidFill>
                <a:srgbClr val="002060"/>
              </a:solidFill>
              <a:latin typeface="Tahoma" pitchFamily="32" charset="0"/>
              <a:ea typeface="標楷體" charset="-120"/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7125323" y="4720310"/>
            <a:ext cx="2291946" cy="733392"/>
          </a:xfrm>
          <a:prstGeom prst="wedgeRoundRectCallout">
            <a:avLst>
              <a:gd name="adj1" fmla="val -77924"/>
              <a:gd name="adj2" fmla="val -74736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500" dirty="0" smtClean="0">
                <a:latin typeface="Times New Roman" pitchFamily="18" charset="0"/>
                <a:ea typeface="新細明體" charset="-120"/>
              </a:rPr>
              <a:t>Then click button OK, information of PCB will be displayed here</a:t>
            </a:r>
            <a:endParaRPr lang="en-US" altLang="zh-TW" sz="1500" dirty="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8197724" y="999101"/>
            <a:ext cx="1913228" cy="733392"/>
          </a:xfrm>
          <a:prstGeom prst="wedgeRoundRectCallout">
            <a:avLst>
              <a:gd name="adj1" fmla="val 12640"/>
              <a:gd name="adj2" fmla="val 171759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500" dirty="0" smtClean="0">
                <a:latin typeface="Times New Roman" pitchFamily="18" charset="0"/>
                <a:ea typeface="新細明體" charset="-120"/>
              </a:rPr>
              <a:t>Information quantity PCB in carton</a:t>
            </a:r>
            <a:endParaRPr lang="en-US" altLang="zh-TW" sz="1500" dirty="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325821" y="3453814"/>
            <a:ext cx="1597572" cy="733392"/>
          </a:xfrm>
          <a:prstGeom prst="wedgeRoundRectCallout">
            <a:avLst>
              <a:gd name="adj1" fmla="val 112866"/>
              <a:gd name="adj2" fmla="val 48512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500" dirty="0" smtClean="0">
                <a:latin typeface="Times New Roman" pitchFamily="18" charset="0"/>
                <a:ea typeface="新細明體" charset="-120"/>
              </a:rPr>
              <a:t>Quantity PCB need check</a:t>
            </a:r>
            <a:endParaRPr lang="en-US" altLang="zh-TW" sz="1500" dirty="0">
              <a:latin typeface="Times New Roman" pitchFamily="18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403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393" y="1117240"/>
            <a:ext cx="8679785" cy="5201245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3C43ED-BBEB-4439-B4D2-B9CCF6CDB72A}"/>
              </a:ext>
            </a:extLst>
          </p:cNvPr>
          <p:cNvCxnSpPr/>
          <p:nvPr/>
        </p:nvCxnSpPr>
        <p:spPr>
          <a:xfrm>
            <a:off x="0" y="460131"/>
            <a:ext cx="12083143" cy="0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E55EE54-4D1C-4A69-9EE9-40F765D2C3D3}"/>
              </a:ext>
            </a:extLst>
          </p:cNvPr>
          <p:cNvSpPr txBox="1"/>
          <p:nvPr/>
        </p:nvSpPr>
        <p:spPr>
          <a:xfrm>
            <a:off x="94876" y="648899"/>
            <a:ext cx="3146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5</a:t>
            </a:r>
            <a:r>
              <a:rPr lang="en-US" b="1" dirty="0" smtClean="0">
                <a:solidFill>
                  <a:srgbClr val="002060"/>
                </a:solidFill>
              </a:rPr>
              <a:t>.OPERATION WITH PROGRAM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D4B86C-632B-4CD9-A800-A13C51E27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" y="41870"/>
            <a:ext cx="4211159" cy="4182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11370" tIns="54708" rIns="111370" bIns="54708" anchor="ctr">
            <a:spAutoFit/>
          </a:bodyPr>
          <a:lstStyle/>
          <a:p>
            <a:pPr hangingPunct="1">
              <a:tabLst>
                <a:tab pos="890976" algn="l"/>
                <a:tab pos="1781952" algn="l"/>
                <a:tab pos="2672928" algn="l"/>
                <a:tab pos="3563904" algn="l"/>
                <a:tab pos="4454881" algn="l"/>
                <a:tab pos="5345857" algn="l"/>
                <a:tab pos="6236833" algn="l"/>
                <a:tab pos="7127809" algn="l"/>
                <a:tab pos="8018785" algn="l"/>
              </a:tabLst>
            </a:pPr>
            <a:r>
              <a:rPr lang="en-US" altLang="zh-CN" sz="2000" b="1" dirty="0" smtClean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CQC</a:t>
            </a:r>
            <a:r>
              <a:rPr lang="en-US" altLang="zh-CN" sz="2000" b="1" dirty="0" smtClean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BOOK GUIDE</a:t>
            </a:r>
            <a:endParaRPr lang="zh-CN" altLang="en-US" sz="2000" b="1" dirty="0">
              <a:solidFill>
                <a:srgbClr val="002060"/>
              </a:solidFill>
              <a:latin typeface="Tahoma" pitchFamily="32" charset="0"/>
              <a:ea typeface="標楷體" charset="-120"/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8050233" y="4226323"/>
            <a:ext cx="2291946" cy="733392"/>
          </a:xfrm>
          <a:prstGeom prst="wedgeRoundRectCallout">
            <a:avLst>
              <a:gd name="adj1" fmla="val -77924"/>
              <a:gd name="adj2" fmla="val -74736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500" dirty="0" smtClean="0">
                <a:latin typeface="Times New Roman" pitchFamily="18" charset="0"/>
                <a:ea typeface="新細明體" charset="-120"/>
              </a:rPr>
              <a:t>Information of carton being scanned</a:t>
            </a:r>
            <a:endParaRPr lang="en-US" altLang="zh-TW" sz="1500" dirty="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175595" y="3986918"/>
            <a:ext cx="1597572" cy="733392"/>
          </a:xfrm>
          <a:prstGeom prst="wedgeRoundRectCallout">
            <a:avLst>
              <a:gd name="adj1" fmla="val 112866"/>
              <a:gd name="adj2" fmla="val 48512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500" dirty="0" smtClean="0">
                <a:latin typeface="Times New Roman" pitchFamily="18" charset="0"/>
                <a:ea typeface="新細明體" charset="-120"/>
              </a:rPr>
              <a:t>Double click Input data</a:t>
            </a:r>
            <a:endParaRPr lang="en-US" altLang="zh-TW" sz="1500" dirty="0">
              <a:latin typeface="Times New Roman" pitchFamily="18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621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986" y="833565"/>
            <a:ext cx="8935726" cy="534238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3C43ED-BBEB-4439-B4D2-B9CCF6CDB72A}"/>
              </a:ext>
            </a:extLst>
          </p:cNvPr>
          <p:cNvCxnSpPr/>
          <p:nvPr/>
        </p:nvCxnSpPr>
        <p:spPr>
          <a:xfrm>
            <a:off x="0" y="460131"/>
            <a:ext cx="12083143" cy="0"/>
          </a:xfrm>
          <a:prstGeom prst="line">
            <a:avLst/>
          </a:prstGeom>
          <a:ln w="444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E55EE54-4D1C-4A69-9EE9-40F765D2C3D3}"/>
              </a:ext>
            </a:extLst>
          </p:cNvPr>
          <p:cNvSpPr txBox="1"/>
          <p:nvPr/>
        </p:nvSpPr>
        <p:spPr>
          <a:xfrm>
            <a:off x="94876" y="648899"/>
            <a:ext cx="3146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5</a:t>
            </a:r>
            <a:r>
              <a:rPr lang="en-US" b="1" dirty="0" smtClean="0">
                <a:solidFill>
                  <a:srgbClr val="002060"/>
                </a:solidFill>
              </a:rPr>
              <a:t>.OPERATION WITH PROGRAM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D4B86C-632B-4CD9-A800-A13C51E27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" y="41870"/>
            <a:ext cx="4211159" cy="4182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111370" tIns="54708" rIns="111370" bIns="54708" anchor="ctr">
            <a:spAutoFit/>
          </a:bodyPr>
          <a:lstStyle/>
          <a:p>
            <a:pPr hangingPunct="1">
              <a:tabLst>
                <a:tab pos="890976" algn="l"/>
                <a:tab pos="1781952" algn="l"/>
                <a:tab pos="2672928" algn="l"/>
                <a:tab pos="3563904" algn="l"/>
                <a:tab pos="4454881" algn="l"/>
                <a:tab pos="5345857" algn="l"/>
                <a:tab pos="6236833" algn="l"/>
                <a:tab pos="7127809" algn="l"/>
                <a:tab pos="8018785" algn="l"/>
              </a:tabLst>
            </a:pPr>
            <a:r>
              <a:rPr lang="en-US" altLang="zh-CN" sz="2000" b="1" dirty="0" smtClean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CQC</a:t>
            </a:r>
            <a:r>
              <a:rPr lang="en-US" altLang="zh-CN" sz="2000" b="1" dirty="0" smtClean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  <a:latin typeface="Tahoma" pitchFamily="32" charset="0"/>
                <a:ea typeface="新細明體" charset="-120"/>
              </a:rPr>
              <a:t>BOOK GUIDE</a:t>
            </a:r>
            <a:endParaRPr lang="zh-CN" altLang="en-US" sz="2000" b="1" dirty="0">
              <a:solidFill>
                <a:srgbClr val="002060"/>
              </a:solidFill>
              <a:latin typeface="Tahoma" pitchFamily="32" charset="0"/>
              <a:ea typeface="標楷體" charset="-120"/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6682849" y="4489082"/>
            <a:ext cx="2291946" cy="733392"/>
          </a:xfrm>
          <a:prstGeom prst="wedgeRoundRectCallout">
            <a:avLst>
              <a:gd name="adj1" fmla="val -58664"/>
              <a:gd name="adj2" fmla="val -10626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500" dirty="0" smtClean="0">
                <a:latin typeface="Times New Roman" pitchFamily="18" charset="0"/>
                <a:ea typeface="新細明體" charset="-120"/>
              </a:rPr>
              <a:t>Then click OK confirm LOT_NO pass station.</a:t>
            </a:r>
            <a:endParaRPr lang="en-US" altLang="zh-TW" sz="1500" dirty="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4412464" y="6270538"/>
            <a:ext cx="1629107" cy="466833"/>
          </a:xfrm>
          <a:prstGeom prst="wedgeRoundRectCallout">
            <a:avLst>
              <a:gd name="adj1" fmla="val 54119"/>
              <a:gd name="adj2" fmla="val -118092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500" dirty="0" smtClean="0">
                <a:latin typeface="Times New Roman" pitchFamily="18" charset="0"/>
                <a:ea typeface="新細明體" charset="-120"/>
              </a:rPr>
              <a:t>Scan enough PCB need check</a:t>
            </a:r>
            <a:endParaRPr lang="en-US" altLang="zh-TW" sz="1500" dirty="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842684" y="6249515"/>
            <a:ext cx="1629107" cy="466833"/>
          </a:xfrm>
          <a:prstGeom prst="wedgeRoundRectCallout">
            <a:avLst>
              <a:gd name="adj1" fmla="val 52184"/>
              <a:gd name="adj2" fmla="val -140606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500" dirty="0" smtClean="0">
                <a:latin typeface="Times New Roman" pitchFamily="18" charset="0"/>
                <a:ea typeface="新細明體" charset="-120"/>
              </a:rPr>
              <a:t>Click PASS button</a:t>
            </a:r>
            <a:endParaRPr lang="en-US" altLang="zh-TW" sz="1500" dirty="0">
              <a:latin typeface="Times New Roman" pitchFamily="18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848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229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Courier</vt:lpstr>
      <vt:lpstr>新細明體</vt:lpstr>
      <vt:lpstr>標楷體</vt:lpstr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10</dc:creator>
  <cp:lastModifiedBy>Hua Thi Linh</cp:lastModifiedBy>
  <cp:revision>76</cp:revision>
  <dcterms:created xsi:type="dcterms:W3CDTF">2020-07-29T07:41:02Z</dcterms:created>
  <dcterms:modified xsi:type="dcterms:W3CDTF">2021-09-20T09:39:47Z</dcterms:modified>
</cp:coreProperties>
</file>