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60" r:id="rId4"/>
    <p:sldId id="264" r:id="rId5"/>
    <p:sldId id="272" r:id="rId6"/>
    <p:sldId id="27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7AFE-6F47-447D-9DA9-45E9EC72398E}" type="datetimeFigureOut">
              <a:rPr lang="en-US" smtClean="0"/>
              <a:t>2021/09/07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>
            <a:extLst>
              <a:ext uri="{FF2B5EF4-FFF2-40B4-BE49-F238E27FC236}">
                <a16:creationId xmlns:a16="http://schemas.microsoft.com/office/drawing/2014/main" id="{7CBC4406-2F6C-4D71-8F87-A155D642B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D7CC1BE-2393-4C90-8CD7-F793BE3D7B9E}" type="slidenum">
              <a:rPr lang="en-US" altLang="zh-TW" sz="1400" b="0"/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zh-TW" sz="1400" b="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BD9C5B58-CD0F-4BC1-BC29-69CDA49F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844675"/>
            <a:ext cx="8353425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7434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tabLst>
                <a:tab pos="4743450" algn="l"/>
              </a:tabLs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en-US" altLang="en-US" sz="5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HOLD </a:t>
            </a:r>
            <a:r>
              <a:rPr lang="vi-VN" altLang="en-US" sz="5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 </a:t>
            </a:r>
            <a:r>
              <a:rPr lang="vi-VN" altLang="en-US" sz="5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</a:t>
            </a:r>
            <a:endParaRPr lang="en-US" altLang="en-US" sz="25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TextBox 3">
            <a:extLst>
              <a:ext uri="{FF2B5EF4-FFF2-40B4-BE49-F238E27FC236}">
                <a16:creationId xmlns:a16="http://schemas.microsoft.com/office/drawing/2014/main" id="{32F7FC78-5857-46E0-8FDA-8D95A043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225" y="3573464"/>
            <a:ext cx="408310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Employee name:  </a:t>
            </a:r>
            <a:r>
              <a:rPr lang="zh-CN" alt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許氏玲</a:t>
            </a:r>
            <a:endParaRPr lang="en-US" altLang="zh-CN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ja-JP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US" altLang="ja-JP" sz="2000" b="0" dirty="0">
                <a:latin typeface="Arial" panose="020B0604020202020204" pitchFamily="34" charset="0"/>
                <a:cs typeface="Arial" panose="020B0604020202020204" pitchFamily="34" charset="0"/>
              </a:rPr>
              <a:t>:         </a:t>
            </a:r>
            <a:r>
              <a:rPr lang="en-US" altLang="ja-JP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IT-SFIS-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ja-JP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ja-JP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Prepare date: 	   </a:t>
            </a:r>
            <a:r>
              <a:rPr lang="en-US" altLang="ja-JP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09-07-2021</a:t>
            </a:r>
            <a:endParaRPr lang="en-US" altLang="ja-JP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1100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06" y="1303349"/>
            <a:ext cx="4610100" cy="4610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54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.MAIN </a:t>
            </a:r>
            <a:r>
              <a:rPr lang="en-US" b="1" dirty="0">
                <a:solidFill>
                  <a:srgbClr val="002060"/>
                </a:solidFill>
              </a:rPr>
              <a:t>INTERFACE ITEM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HOLD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47090" y="2228193"/>
            <a:ext cx="3699642" cy="3268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E579C2-A676-4259-B945-1A5A8A6E8BEB}"/>
              </a:ext>
            </a:extLst>
          </p:cNvPr>
          <p:cNvCxnSpPr>
            <a:cxnSpLocks/>
          </p:cNvCxnSpPr>
          <p:nvPr/>
        </p:nvCxnSpPr>
        <p:spPr>
          <a:xfrm>
            <a:off x="7346732" y="3518889"/>
            <a:ext cx="16227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C1A0DF-EBA7-4B5F-80F7-AB7161E2660A}"/>
              </a:ext>
            </a:extLst>
          </p:cNvPr>
          <p:cNvSpPr txBox="1"/>
          <p:nvPr/>
        </p:nvSpPr>
        <p:spPr>
          <a:xfrm>
            <a:off x="8287410" y="329444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  <a:r>
              <a:rPr lang="en-US" sz="1200" b="1" dirty="0" smtClean="0">
                <a:solidFill>
                  <a:srgbClr val="FF0000"/>
                </a:solidFill>
              </a:rPr>
              <a:t>. </a:t>
            </a:r>
            <a:r>
              <a:rPr lang="en-US" sz="1200" b="1" dirty="0" smtClean="0">
                <a:solidFill>
                  <a:srgbClr val="FF0000"/>
                </a:solidFill>
              </a:rPr>
              <a:t>Menu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399" y="532587"/>
            <a:ext cx="646574" cy="6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55" y="1642489"/>
            <a:ext cx="3914775" cy="36480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898C03-127B-4F46-A8F2-9955BEC773C7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0A396-239C-45F6-9B5E-DBD37F0E798C}"/>
              </a:ext>
            </a:extLst>
          </p:cNvPr>
          <p:cNvCxnSpPr/>
          <p:nvPr/>
        </p:nvCxnSpPr>
        <p:spPr>
          <a:xfrm>
            <a:off x="4906029" y="3664094"/>
            <a:ext cx="2327575" cy="16473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3C7CA2-ECDF-4C0D-841F-F4A5502E9F7C}"/>
              </a:ext>
            </a:extLst>
          </p:cNvPr>
          <p:cNvCxnSpPr>
            <a:cxnSpLocks/>
          </p:cNvCxnSpPr>
          <p:nvPr/>
        </p:nvCxnSpPr>
        <p:spPr>
          <a:xfrm flipV="1">
            <a:off x="4906029" y="2592745"/>
            <a:ext cx="1843116" cy="107134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386128-48C9-42B4-8F73-5D11B6C24391}"/>
              </a:ext>
            </a:extLst>
          </p:cNvPr>
          <p:cNvSpPr txBox="1"/>
          <p:nvPr/>
        </p:nvSpPr>
        <p:spPr>
          <a:xfrm rot="19862861">
            <a:off x="5338031" y="279138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Login 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2DE5F0-0FEE-4951-B2AC-99DB48C79864}"/>
              </a:ext>
            </a:extLst>
          </p:cNvPr>
          <p:cNvSpPr txBox="1"/>
          <p:nvPr/>
        </p:nvSpPr>
        <p:spPr>
          <a:xfrm rot="2195821">
            <a:off x="5802172" y="4322227"/>
            <a:ext cx="105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Login </a:t>
            </a:r>
            <a:r>
              <a:rPr lang="en-US" dirty="0" smtClean="0">
                <a:solidFill>
                  <a:srgbClr val="FF0000"/>
                </a:solidFill>
              </a:rPr>
              <a:t>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445" y="1010773"/>
            <a:ext cx="542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to SFIS_AMS  then double click on </a:t>
            </a:r>
            <a:r>
              <a:rPr lang="en-US" dirty="0" smtClean="0"/>
              <a:t>HOLD </a:t>
            </a:r>
            <a:r>
              <a:rPr lang="en-US" dirty="0" smtClean="0"/>
              <a:t>program.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1797268" y="2974423"/>
            <a:ext cx="987972" cy="77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24004" y="5999249"/>
            <a:ext cx="637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account no have privilege, please contact with IT </a:t>
            </a:r>
            <a:r>
              <a:rPr lang="en-US" dirty="0" smtClean="0"/>
              <a:t>for permission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2.LOGIN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HOLD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452" y="572447"/>
            <a:ext cx="3208120" cy="3214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797" y="3899483"/>
            <a:ext cx="44767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72" y="1035805"/>
            <a:ext cx="8221662" cy="44088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4" y="1035805"/>
            <a:ext cx="3628368" cy="363583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3.HAND HOLD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3850972" y="1201427"/>
            <a:ext cx="3784555" cy="8796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9004779" y="1201427"/>
            <a:ext cx="777767" cy="3608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V="1">
            <a:off x="7671520" y="1201426"/>
            <a:ext cx="1297266" cy="8796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3880939" y="4650231"/>
            <a:ext cx="6639916" cy="3842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F6A5B4-EA90-4947-B24B-41265F00DE97}"/>
              </a:ext>
            </a:extLst>
          </p:cNvPr>
          <p:cNvSpPr txBox="1"/>
          <p:nvPr/>
        </p:nvSpPr>
        <p:spPr>
          <a:xfrm>
            <a:off x="142324" y="4787482"/>
            <a:ext cx="4120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 Hold </a:t>
            </a:r>
            <a:r>
              <a:rPr lang="en-US" dirty="0"/>
              <a:t>follow step </a:t>
            </a:r>
            <a:r>
              <a:rPr lang="en-US" dirty="0" smtClean="0"/>
              <a:t>bellow: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 smtClean="0"/>
              <a:t>Choose </a:t>
            </a:r>
            <a:r>
              <a:rPr lang="en-US" sz="1400" dirty="0" smtClean="0"/>
              <a:t>Hand Hold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Choose </a:t>
            </a:r>
            <a:r>
              <a:rPr lang="en-US" sz="1400" dirty="0" smtClean="0"/>
              <a:t>type want to search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Input data want to search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Click Query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Input Hold or </a:t>
            </a:r>
            <a:r>
              <a:rPr lang="en-US" sz="1400" dirty="0" err="1" smtClean="0"/>
              <a:t>Unhold</a:t>
            </a:r>
            <a:r>
              <a:rPr lang="en-US" sz="1400" dirty="0" smtClean="0"/>
              <a:t> reason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Click Hold or </a:t>
            </a:r>
            <a:r>
              <a:rPr lang="en-US" sz="1400" dirty="0" err="1" smtClean="0"/>
              <a:t>Unhold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6375492" y="912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8562379" y="912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9480860" y="918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10066860" y="4365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 flipV="1">
            <a:off x="1956508" y="1841907"/>
            <a:ext cx="1196595" cy="1156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2856948" y="1542087"/>
            <a:ext cx="27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HOLD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6560743" y="5052425"/>
            <a:ext cx="1410960" cy="3608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6290587" y="5043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4" y="1035805"/>
            <a:ext cx="3628368" cy="36358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4" y="1035805"/>
            <a:ext cx="8190594" cy="440756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4.HOLD QUERY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6A5B4-EA90-4947-B24B-41265F00DE97}"/>
              </a:ext>
            </a:extLst>
          </p:cNvPr>
          <p:cNvSpPr txBox="1"/>
          <p:nvPr/>
        </p:nvSpPr>
        <p:spPr>
          <a:xfrm>
            <a:off x="142324" y="4863917"/>
            <a:ext cx="380542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 Query</a:t>
            </a:r>
            <a:r>
              <a:rPr lang="en-US" dirty="0" smtClean="0"/>
              <a:t> </a:t>
            </a:r>
            <a:r>
              <a:rPr lang="en-US" dirty="0"/>
              <a:t>file follow step </a:t>
            </a:r>
            <a:r>
              <a:rPr lang="en-US" dirty="0" smtClean="0"/>
              <a:t>bellow: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 smtClean="0"/>
              <a:t>Choose </a:t>
            </a:r>
            <a:r>
              <a:rPr lang="en-US" sz="1400" dirty="0" smtClean="0"/>
              <a:t>Log Query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Choose </a:t>
            </a:r>
            <a:r>
              <a:rPr lang="en-US" sz="1400" dirty="0" smtClean="0"/>
              <a:t>type want to search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Input data want to search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Click Query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Click Excel if want to export to excel file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 flipV="1">
            <a:off x="3947745" y="1169196"/>
            <a:ext cx="1581686" cy="519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5608825" y="1169196"/>
            <a:ext cx="2061377" cy="519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7749596" y="1169196"/>
            <a:ext cx="641369" cy="519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5158381" y="863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7288486" y="884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8034483" y="889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 flipV="1">
            <a:off x="1956508" y="3099571"/>
            <a:ext cx="1244550" cy="11886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3177161" y="3179202"/>
            <a:ext cx="2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HOLD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29" name="Rectangle 28"/>
          <p:cNvSpPr/>
          <p:nvPr/>
        </p:nvSpPr>
        <p:spPr>
          <a:xfrm flipV="1">
            <a:off x="8484567" y="1169196"/>
            <a:ext cx="641369" cy="519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8821588" y="891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479" y="1087369"/>
            <a:ext cx="8208664" cy="44070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63" y="1087369"/>
            <a:ext cx="3628368" cy="363583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5.LOG QUERY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6A5B4-EA90-4947-B24B-41265F00DE97}"/>
              </a:ext>
            </a:extLst>
          </p:cNvPr>
          <p:cNvSpPr txBox="1"/>
          <p:nvPr/>
        </p:nvSpPr>
        <p:spPr>
          <a:xfrm>
            <a:off x="175956" y="4870849"/>
            <a:ext cx="36435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Query file </a:t>
            </a:r>
            <a:r>
              <a:rPr lang="en-US" dirty="0"/>
              <a:t>follow step </a:t>
            </a:r>
            <a:r>
              <a:rPr lang="en-US" dirty="0" smtClean="0"/>
              <a:t>bellow: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 smtClean="0"/>
              <a:t>Choose </a:t>
            </a:r>
            <a:r>
              <a:rPr lang="en-US" sz="1400" dirty="0" smtClean="0"/>
              <a:t>Log Query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Choose label file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Click </a:t>
            </a:r>
            <a:r>
              <a:rPr lang="en-US" sz="1400" dirty="0" smtClean="0"/>
              <a:t>Query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Click Excel if want export to excel file.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 flipV="1">
            <a:off x="3874479" y="1278825"/>
            <a:ext cx="2820611" cy="443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6355174" y="972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 flipV="1">
            <a:off x="6957849" y="1268447"/>
            <a:ext cx="701304" cy="454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7714176" y="1276044"/>
            <a:ext cx="546956" cy="446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7412489" y="972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8014468" y="972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1976686" y="3118015"/>
            <a:ext cx="1176418" cy="12753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3140452" y="322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HOLD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25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>
            <a:extLst>
              <a:ext uri="{FF2B5EF4-FFF2-40B4-BE49-F238E27FC236}">
                <a16:creationId xmlns:a16="http://schemas.microsoft.com/office/drawing/2014/main" id="{84D68950-8F7A-4419-A358-009A0D81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803" y="2786655"/>
            <a:ext cx="9388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vi-VN" altLang="en-US" sz="4000" b="0" dirty="0" smtClean="0">
                <a:latin typeface="Courier" charset="0"/>
                <a:cs typeface="Times New Roman" panose="02020603050405020304" pitchFamily="18" charset="0"/>
              </a:rPr>
              <a:t>THANKS FOR WATCHING</a:t>
            </a:r>
            <a:endParaRPr lang="en-US" altLang="en-US" sz="4000" b="0" dirty="0">
              <a:latin typeface="Courier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HOLD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9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177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Courier</vt:lpstr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Hua Thi Linh</cp:lastModifiedBy>
  <cp:revision>63</cp:revision>
  <dcterms:created xsi:type="dcterms:W3CDTF">2020-07-29T07:41:02Z</dcterms:created>
  <dcterms:modified xsi:type="dcterms:W3CDTF">2021-09-07T07:15:52Z</dcterms:modified>
</cp:coreProperties>
</file>