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38D8E-40A1-1A45-9FD2-B687F0153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631DF2-45AE-144D-9C98-7BE99F824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1BD08-23BE-8342-9872-1DF7C57B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AA261-7B8B-AD4F-84AE-8D421130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A7083-4A4E-AE43-B0C0-FF963EB8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146387-69E0-7F4E-A6CC-7D12CA809F2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7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FC219-394E-874A-88D4-14911CCB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3D2A01-1397-1043-8346-0FDA3D7CA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4CBD4-EDFA-AC47-A250-280C9249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7FD3C-2B40-2E4E-B3F9-FD770EE1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4E5D8-730B-304F-A18D-820D0492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3004D-18BE-B246-8C03-28B5F3992EC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3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708F7A-FAEC-424D-9163-EB8012E93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004703-03F5-1744-A2D0-8D3D6FD33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35C397-43B4-D344-A304-ED6B0FDE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4ECE4-4204-AE47-89B5-8839612E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51D4C-51F3-D843-921C-DBD29A30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B911B-AD4E-FC4B-BD64-00EFD8295B8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74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75290-91E1-5D4F-BDA5-9C86CE1C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94AA2-EEAF-4A4D-BB71-5090CC190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17B97-9A56-914D-BB4C-7A65BB8F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0FAA1-3CFA-F04C-A493-5DB21D94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29627-6C9A-6E43-B6CE-AA15953A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EBDCC1-6130-6447-9D70-8258A4E8F0B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2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16610-EB58-8F45-94E7-C6C9AFEC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DDCDCB-050C-FE4F-8D77-BDE9ED10C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86CC0-976F-AF48-BA04-8835A0E3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2212F-F40E-E941-A391-F9190B96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C32E2-4728-3F48-A1F4-F86601B9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F56FC-7D13-C14D-A8F2-E9143E03ABC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93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4B038-EB3C-6D4B-8C99-18F3C74F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EECE5-6B16-F947-80D8-B34FE6477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99BFD9-2ADA-194E-9CF5-4CAEE59D6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AA7CA3-095E-9C42-996A-6C039997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4F69FF-BF08-BF46-9F03-CFC3D82B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BF6987-108A-464E-98F1-A06CF382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4B7517-D3FE-4C4E-BD52-3D3F3EDB36B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67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7D913-FBDD-AB43-8235-268E719F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BE3A16-460C-F64E-8F7B-9F56B7279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11878E-27C9-F142-B712-B30A253A2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E2F164-869C-1940-A7C1-EAB413965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7C3A6D-68F1-2A4C-AD24-45D8439D4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BB763B-F1DC-6C44-862F-34C70073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CB012E-A763-304A-89DE-DBE3CC04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638BDB-0E78-2E49-A7FD-1EFB64F7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82B6E-EB0C-3641-86E6-D49418A4A4E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0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DD01B-15C0-B44F-8DFC-A4133894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53D5AC-778A-5E43-9494-F5B3AC4A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FD9D26-8A55-6845-9AA9-3206894C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D59281-69FD-2948-B967-8355B55D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616B3-FEB9-A742-BEB7-6F5808E47F6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66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C67E6E-003A-2B44-9B8F-8888D1B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F2D906-03A5-F14C-9C7B-0EB452C7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AF203D-401F-E742-A107-4DD41864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6970E-5CFB-6145-AC6B-B1F7DAC7A46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0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73A2C-51EF-D84E-A8AE-F818685A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04E95-CC1C-B747-A1F5-1792EAEC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1323C8-F4DF-1B46-802B-0BB231C33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E5BB2F-A968-6C4B-94FE-385555B8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318B3E-F005-1D4D-85F1-E9CCF1A3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EC9EF6-FFD5-A949-8F04-F27FFF4C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7B5E2-20FC-9B4C-BA77-C0E8B972D84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69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0AE1D-4222-2344-9D8C-58F6E292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6037EE-2E1F-C744-8AF6-42DE81449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A99F31-268F-1745-967C-FD18E24DF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6BBBB4-0435-FA44-952F-DFAD4B11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F28F0D-0088-B348-BB79-5D6BA8DF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4BF460-B9A6-8143-93CD-16FAF3DB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6FCF8F-F745-1F49-8A3E-15850E38D18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6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A7BE247A-F3C3-E347-A1D7-EA1BD4827B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52449BC-D0A6-AC4F-80CC-FF30B1E4A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A0EA0E95-286F-8545-92D4-CBE3087631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2B49B5E-D11B-894A-B073-372875870168}" type="datetime1">
              <a:rPr lang="zh-CN" altLang="en-US"/>
              <a:pPr/>
              <a:t>2021/11/21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69BC4BE9-1D27-1A4A-ABCF-16C853236EB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BDE9C102-61ED-864C-9836-D0882B6045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C953BD9-AAFA-6045-A6D4-B2CE0FBAF5F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>
            <a:extLst>
              <a:ext uri="{FF2B5EF4-FFF2-40B4-BE49-F238E27FC236}">
                <a16:creationId xmlns:a16="http://schemas.microsoft.com/office/drawing/2014/main" id="{585001D7-0059-3E40-9EE8-C17FADB2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912813"/>
            <a:ext cx="5345113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3E474F11-7912-9E4C-97BE-76A4505F1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422400"/>
            <a:ext cx="633730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300">
                <a:solidFill>
                  <a:srgbClr val="3F3F3F"/>
                </a:solidFill>
                <a:latin typeface="Adobe Gothic Std B" pitchFamily="2" charset="-128"/>
                <a:ea typeface="微软雅黑" panose="020B0503020204020204" pitchFamily="34" charset="-122"/>
                <a:sym typeface="Adobe Gothic Std B" pitchFamily="2" charset="-128"/>
              </a:rPr>
              <a:t>在此输入您要输入的标题</a:t>
            </a:r>
          </a:p>
        </p:txBody>
      </p:sp>
      <p:sp>
        <p:nvSpPr>
          <p:cNvPr id="3076" name="矩形 5">
            <a:extLst>
              <a:ext uri="{FF2B5EF4-FFF2-40B4-BE49-F238E27FC236}">
                <a16:creationId xmlns:a16="http://schemas.microsoft.com/office/drawing/2014/main" id="{C912D002-4E11-7541-A439-9BCB0F876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500313"/>
            <a:ext cx="701675" cy="701675"/>
          </a:xfrm>
          <a:prstGeom prst="rect">
            <a:avLst/>
          </a:prstGeom>
          <a:solidFill>
            <a:srgbClr val="F2A8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十字形 6">
            <a:extLst>
              <a:ext uri="{FF2B5EF4-FFF2-40B4-BE49-F238E27FC236}">
                <a16:creationId xmlns:a16="http://schemas.microsoft.com/office/drawing/2014/main" id="{4C5D96D6-3FA1-6746-B328-A52F263F2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490788"/>
            <a:ext cx="720725" cy="720725"/>
          </a:xfrm>
          <a:prstGeom prst="plus">
            <a:avLst>
              <a:gd name="adj" fmla="val 25000"/>
            </a:avLst>
          </a:prstGeom>
          <a:solidFill>
            <a:srgbClr val="67D9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椭圆 7">
            <a:extLst>
              <a:ext uri="{FF2B5EF4-FFF2-40B4-BE49-F238E27FC236}">
                <a16:creationId xmlns:a16="http://schemas.microsoft.com/office/drawing/2014/main" id="{8C0DB997-0A88-0A4F-838B-9D160EBF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0" y="2482850"/>
            <a:ext cx="738188" cy="736600"/>
          </a:xfrm>
          <a:prstGeom prst="ellipse">
            <a:avLst/>
          </a:prstGeom>
          <a:solidFill>
            <a:srgbClr val="6BF2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等腰三角形 8">
            <a:extLst>
              <a:ext uri="{FF2B5EF4-FFF2-40B4-BE49-F238E27FC236}">
                <a16:creationId xmlns:a16="http://schemas.microsoft.com/office/drawing/2014/main" id="{5789BF0F-AA4F-2845-8A36-4F72A398C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509838"/>
            <a:ext cx="792162" cy="682625"/>
          </a:xfrm>
          <a:prstGeom prst="triangle">
            <a:avLst>
              <a:gd name="adj" fmla="val 50000"/>
            </a:avLst>
          </a:prstGeom>
          <a:solidFill>
            <a:srgbClr val="FA97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1">
            <a:extLst>
              <a:ext uri="{FF2B5EF4-FFF2-40B4-BE49-F238E27FC236}">
                <a16:creationId xmlns:a16="http://schemas.microsoft.com/office/drawing/2014/main" id="{D4DA3C4B-DBE1-7A45-BA97-29D0A2411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F2A8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1" name="TextBox 2">
            <a:extLst>
              <a:ext uri="{FF2B5EF4-FFF2-40B4-BE49-F238E27FC236}">
                <a16:creationId xmlns:a16="http://schemas.microsoft.com/office/drawing/2014/main" id="{EAD270CD-4F97-184A-A746-FE0E69345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447675"/>
            <a:ext cx="158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输入你的标题</a:t>
            </a:r>
          </a:p>
        </p:txBody>
      </p:sp>
      <p:sp>
        <p:nvSpPr>
          <p:cNvPr id="12292" name="TextBox 3">
            <a:extLst>
              <a:ext uri="{FF2B5EF4-FFF2-40B4-BE49-F238E27FC236}">
                <a16:creationId xmlns:a16="http://schemas.microsoft.com/office/drawing/2014/main" id="{8BB758E7-62D3-5645-B86B-ACAFF8A26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754063"/>
            <a:ext cx="1584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sz="160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2293" name="组合 9">
            <a:extLst>
              <a:ext uri="{FF2B5EF4-FFF2-40B4-BE49-F238E27FC236}">
                <a16:creationId xmlns:a16="http://schemas.microsoft.com/office/drawing/2014/main" id="{3DB61B5B-DBCA-BB42-8DD6-0FD73D8D3B4B}"/>
              </a:ext>
            </a:extLst>
          </p:cNvPr>
          <p:cNvGrpSpPr>
            <a:grpSpLocks/>
          </p:cNvGrpSpPr>
          <p:nvPr/>
        </p:nvGrpSpPr>
        <p:grpSpPr bwMode="auto">
          <a:xfrm>
            <a:off x="1504950" y="1639888"/>
            <a:ext cx="1150938" cy="1336675"/>
            <a:chOff x="0" y="0"/>
            <a:chExt cx="1152128" cy="1336468"/>
          </a:xfrm>
        </p:grpSpPr>
        <p:sp>
          <p:nvSpPr>
            <p:cNvPr id="12294" name="椭圆 7">
              <a:extLst>
                <a:ext uri="{FF2B5EF4-FFF2-40B4-BE49-F238E27FC236}">
                  <a16:creationId xmlns:a16="http://schemas.microsoft.com/office/drawing/2014/main" id="{B439979E-EF80-B04A-8E90-ABD832023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138" y="251308"/>
              <a:ext cx="833853" cy="833853"/>
            </a:xfrm>
            <a:prstGeom prst="ellipse">
              <a:avLst/>
            </a:prstGeom>
            <a:solidFill>
              <a:srgbClr val="F46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5" name="矩形 6">
              <a:extLst>
                <a:ext uri="{FF2B5EF4-FFF2-40B4-BE49-F238E27FC236}">
                  <a16:creationId xmlns:a16="http://schemas.microsoft.com/office/drawing/2014/main" id="{41F0A085-18C6-4F4A-8182-94F942AC58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736885">
              <a:off x="28262" y="610852"/>
              <a:ext cx="610929" cy="357480"/>
            </a:xfrm>
            <a:prstGeom prst="rect">
              <a:avLst/>
            </a:prstGeom>
            <a:solidFill>
              <a:srgbClr val="080808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6" name="六边形 4">
              <a:extLst>
                <a:ext uri="{FF2B5EF4-FFF2-40B4-BE49-F238E27FC236}">
                  <a16:creationId xmlns:a16="http://schemas.microsoft.com/office/drawing/2014/main" id="{AB73BDD0-C43A-3B4A-BB4A-4767C49CB1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92170" y="92170"/>
              <a:ext cx="1336468" cy="1152128"/>
            </a:xfrm>
            <a:custGeom>
              <a:avLst/>
              <a:gdLst>
                <a:gd name="T0" fmla="*/ 0 w 1336468"/>
                <a:gd name="T1" fmla="*/ 0 h 1152128"/>
                <a:gd name="T2" fmla="*/ 1336468 w 1336468"/>
                <a:gd name="T3" fmla="*/ 1152128 h 1152128"/>
              </a:gdLst>
              <a:ahLst/>
              <a:cxnLst/>
              <a:rect l="T0" t="T1" r="T2" b="T3"/>
              <a:pathLst>
                <a:path w="1336468" h="1152128">
                  <a:moveTo>
                    <a:pt x="251308" y="576063"/>
                  </a:moveTo>
                  <a:cubicBezTo>
                    <a:pt x="251308" y="806325"/>
                    <a:pt x="437973" y="992990"/>
                    <a:pt x="668235" y="992990"/>
                  </a:cubicBezTo>
                  <a:cubicBezTo>
                    <a:pt x="898497" y="992990"/>
                    <a:pt x="1085162" y="806325"/>
                    <a:pt x="1085162" y="576063"/>
                  </a:cubicBezTo>
                  <a:cubicBezTo>
                    <a:pt x="1085162" y="345801"/>
                    <a:pt x="898497" y="159136"/>
                    <a:pt x="668235" y="159136"/>
                  </a:cubicBezTo>
                  <a:cubicBezTo>
                    <a:pt x="437973" y="159136"/>
                    <a:pt x="251308" y="345801"/>
                    <a:pt x="251308" y="576063"/>
                  </a:cubicBezTo>
                  <a:close/>
                  <a:moveTo>
                    <a:pt x="0" y="576064"/>
                  </a:moveTo>
                  <a:lnTo>
                    <a:pt x="288032" y="0"/>
                  </a:lnTo>
                  <a:lnTo>
                    <a:pt x="1048436" y="0"/>
                  </a:lnTo>
                  <a:lnTo>
                    <a:pt x="1336468" y="576064"/>
                  </a:lnTo>
                  <a:lnTo>
                    <a:pt x="1048436" y="1152128"/>
                  </a:lnTo>
                  <a:lnTo>
                    <a:pt x="288032" y="1152128"/>
                  </a:lnTo>
                  <a:close/>
                </a:path>
              </a:pathLst>
            </a:custGeom>
            <a:solidFill>
              <a:srgbClr val="F2A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2297" name="图片 8">
              <a:extLst>
                <a:ext uri="{FF2B5EF4-FFF2-40B4-BE49-F238E27FC236}">
                  <a16:creationId xmlns:a16="http://schemas.microsoft.com/office/drawing/2014/main" id="{705B341F-9222-2D46-B112-E8DD6691C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90" y="407716"/>
              <a:ext cx="507937" cy="507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298" name="组合 16">
            <a:extLst>
              <a:ext uri="{FF2B5EF4-FFF2-40B4-BE49-F238E27FC236}">
                <a16:creationId xmlns:a16="http://schemas.microsoft.com/office/drawing/2014/main" id="{5AC1B9B3-6B2A-8845-87DF-CCC825B2C5D3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1992313"/>
            <a:ext cx="855662" cy="992187"/>
            <a:chOff x="0" y="0"/>
            <a:chExt cx="855835" cy="992768"/>
          </a:xfrm>
        </p:grpSpPr>
        <p:sp>
          <p:nvSpPr>
            <p:cNvPr id="12299" name="椭圆 11">
              <a:extLst>
                <a:ext uri="{FF2B5EF4-FFF2-40B4-BE49-F238E27FC236}">
                  <a16:creationId xmlns:a16="http://schemas.microsoft.com/office/drawing/2014/main" id="{0E8DA50D-D289-D64C-A7F1-39E8EAFC3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13" y="186678"/>
              <a:ext cx="619411" cy="61941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00" name="矩形 12">
              <a:extLst>
                <a:ext uri="{FF2B5EF4-FFF2-40B4-BE49-F238E27FC236}">
                  <a16:creationId xmlns:a16="http://schemas.microsoft.com/office/drawing/2014/main" id="{9C80DDA2-21AF-6F49-B03A-DF70AE5837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736885">
              <a:off x="20994" y="453758"/>
              <a:ext cx="453816" cy="265547"/>
            </a:xfrm>
            <a:prstGeom prst="rect">
              <a:avLst/>
            </a:prstGeom>
            <a:solidFill>
              <a:srgbClr val="080808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01" name="六边形 4">
              <a:extLst>
                <a:ext uri="{FF2B5EF4-FFF2-40B4-BE49-F238E27FC236}">
                  <a16:creationId xmlns:a16="http://schemas.microsoft.com/office/drawing/2014/main" id="{97785CD6-D5F0-D845-AA60-AB3D7DD838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68466" y="68464"/>
              <a:ext cx="992768" cy="855835"/>
            </a:xfrm>
            <a:custGeom>
              <a:avLst/>
              <a:gdLst>
                <a:gd name="T0" fmla="*/ 0 w 1336468"/>
                <a:gd name="T1" fmla="*/ 0 h 1152128"/>
                <a:gd name="T2" fmla="*/ 1336468 w 1336468"/>
                <a:gd name="T3" fmla="*/ 1152128 h 1152128"/>
              </a:gdLst>
              <a:ahLst/>
              <a:cxnLst/>
              <a:rect l="T0" t="T1" r="T2" b="T3"/>
              <a:pathLst>
                <a:path w="1336468" h="1152128">
                  <a:moveTo>
                    <a:pt x="251308" y="576063"/>
                  </a:moveTo>
                  <a:cubicBezTo>
                    <a:pt x="251308" y="806325"/>
                    <a:pt x="437973" y="992990"/>
                    <a:pt x="668235" y="992990"/>
                  </a:cubicBezTo>
                  <a:cubicBezTo>
                    <a:pt x="898497" y="992990"/>
                    <a:pt x="1085162" y="806325"/>
                    <a:pt x="1085162" y="576063"/>
                  </a:cubicBezTo>
                  <a:cubicBezTo>
                    <a:pt x="1085162" y="345801"/>
                    <a:pt x="898497" y="159136"/>
                    <a:pt x="668235" y="159136"/>
                  </a:cubicBezTo>
                  <a:cubicBezTo>
                    <a:pt x="437973" y="159136"/>
                    <a:pt x="251308" y="345801"/>
                    <a:pt x="251308" y="576063"/>
                  </a:cubicBezTo>
                  <a:close/>
                  <a:moveTo>
                    <a:pt x="0" y="576064"/>
                  </a:moveTo>
                  <a:lnTo>
                    <a:pt x="288032" y="0"/>
                  </a:lnTo>
                  <a:lnTo>
                    <a:pt x="1048436" y="0"/>
                  </a:lnTo>
                  <a:lnTo>
                    <a:pt x="1336468" y="576064"/>
                  </a:lnTo>
                  <a:lnTo>
                    <a:pt x="1048436" y="1152128"/>
                  </a:lnTo>
                  <a:lnTo>
                    <a:pt x="288032" y="1152128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2302" name="图片 14">
              <a:extLst>
                <a:ext uri="{FF2B5EF4-FFF2-40B4-BE49-F238E27FC236}">
                  <a16:creationId xmlns:a16="http://schemas.microsoft.com/office/drawing/2014/main" id="{9ED27F8D-3215-4448-BF99-EDA4D18B29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024" y="302863"/>
              <a:ext cx="377311" cy="377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303" name="组合 17">
            <a:extLst>
              <a:ext uri="{FF2B5EF4-FFF2-40B4-BE49-F238E27FC236}">
                <a16:creationId xmlns:a16="http://schemas.microsoft.com/office/drawing/2014/main" id="{561E275D-3A55-7E46-A090-C804738897B3}"/>
              </a:ext>
            </a:extLst>
          </p:cNvPr>
          <p:cNvGrpSpPr>
            <a:grpSpLocks/>
          </p:cNvGrpSpPr>
          <p:nvPr/>
        </p:nvGrpSpPr>
        <p:grpSpPr bwMode="auto">
          <a:xfrm>
            <a:off x="2228850" y="2825750"/>
            <a:ext cx="773113" cy="898525"/>
            <a:chOff x="0" y="0"/>
            <a:chExt cx="855835" cy="992768"/>
          </a:xfrm>
        </p:grpSpPr>
        <p:sp>
          <p:nvSpPr>
            <p:cNvPr id="12304" name="椭圆 18">
              <a:extLst>
                <a:ext uri="{FF2B5EF4-FFF2-40B4-BE49-F238E27FC236}">
                  <a16:creationId xmlns:a16="http://schemas.microsoft.com/office/drawing/2014/main" id="{E4D3DB14-421B-E14C-AD85-62AC42444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13" y="186678"/>
              <a:ext cx="619411" cy="61941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05" name="矩形 19">
              <a:extLst>
                <a:ext uri="{FF2B5EF4-FFF2-40B4-BE49-F238E27FC236}">
                  <a16:creationId xmlns:a16="http://schemas.microsoft.com/office/drawing/2014/main" id="{5DAE29BA-572E-B148-9428-2B2679A25D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736885">
              <a:off x="20994" y="453758"/>
              <a:ext cx="453816" cy="265547"/>
            </a:xfrm>
            <a:prstGeom prst="rect">
              <a:avLst/>
            </a:prstGeom>
            <a:solidFill>
              <a:srgbClr val="080808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06" name="六边形 4">
              <a:extLst>
                <a:ext uri="{FF2B5EF4-FFF2-40B4-BE49-F238E27FC236}">
                  <a16:creationId xmlns:a16="http://schemas.microsoft.com/office/drawing/2014/main" id="{587FBE51-CFBC-4747-B7A6-524488A892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68466" y="68464"/>
              <a:ext cx="992768" cy="855835"/>
            </a:xfrm>
            <a:custGeom>
              <a:avLst/>
              <a:gdLst>
                <a:gd name="T0" fmla="*/ 0 w 1336468"/>
                <a:gd name="T1" fmla="*/ 0 h 1152128"/>
                <a:gd name="T2" fmla="*/ 1336468 w 1336468"/>
                <a:gd name="T3" fmla="*/ 1152128 h 1152128"/>
              </a:gdLst>
              <a:ahLst/>
              <a:cxnLst/>
              <a:rect l="T0" t="T1" r="T2" b="T3"/>
              <a:pathLst>
                <a:path w="1336468" h="1152128">
                  <a:moveTo>
                    <a:pt x="251308" y="576063"/>
                  </a:moveTo>
                  <a:cubicBezTo>
                    <a:pt x="251308" y="806325"/>
                    <a:pt x="437973" y="992990"/>
                    <a:pt x="668235" y="992990"/>
                  </a:cubicBezTo>
                  <a:cubicBezTo>
                    <a:pt x="898497" y="992990"/>
                    <a:pt x="1085162" y="806325"/>
                    <a:pt x="1085162" y="576063"/>
                  </a:cubicBezTo>
                  <a:cubicBezTo>
                    <a:pt x="1085162" y="345801"/>
                    <a:pt x="898497" y="159136"/>
                    <a:pt x="668235" y="159136"/>
                  </a:cubicBezTo>
                  <a:cubicBezTo>
                    <a:pt x="437973" y="159136"/>
                    <a:pt x="251308" y="345801"/>
                    <a:pt x="251308" y="576063"/>
                  </a:cubicBezTo>
                  <a:close/>
                  <a:moveTo>
                    <a:pt x="0" y="576064"/>
                  </a:moveTo>
                  <a:lnTo>
                    <a:pt x="288032" y="0"/>
                  </a:lnTo>
                  <a:lnTo>
                    <a:pt x="1048436" y="0"/>
                  </a:lnTo>
                  <a:lnTo>
                    <a:pt x="1336468" y="576064"/>
                  </a:lnTo>
                  <a:lnTo>
                    <a:pt x="1048436" y="1152128"/>
                  </a:lnTo>
                  <a:lnTo>
                    <a:pt x="288032" y="1152128"/>
                  </a:lnTo>
                  <a:close/>
                </a:path>
              </a:pathLst>
            </a:custGeom>
            <a:solidFill>
              <a:srgbClr val="F46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2307" name="图片 21">
              <a:extLst>
                <a:ext uri="{FF2B5EF4-FFF2-40B4-BE49-F238E27FC236}">
                  <a16:creationId xmlns:a16="http://schemas.microsoft.com/office/drawing/2014/main" id="{D53D86DB-A6AD-904F-8E03-E2BFD4C1A7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024" y="302863"/>
              <a:ext cx="377311" cy="377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08" name="六边形 22">
            <a:extLst>
              <a:ext uri="{FF2B5EF4-FFF2-40B4-BE49-F238E27FC236}">
                <a16:creationId xmlns:a16="http://schemas.microsoft.com/office/drawing/2014/main" id="{467DBC50-4002-6B4F-B08E-3E1051FBBB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660900" y="1031875"/>
            <a:ext cx="647700" cy="558800"/>
          </a:xfrm>
          <a:prstGeom prst="hexagon">
            <a:avLst>
              <a:gd name="adj" fmla="val 24974"/>
              <a:gd name="vf" fmla="val 115470"/>
            </a:avLst>
          </a:prstGeom>
          <a:solidFill>
            <a:srgbClr val="F2A8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309" name="六边形 23">
            <a:extLst>
              <a:ext uri="{FF2B5EF4-FFF2-40B4-BE49-F238E27FC236}">
                <a16:creationId xmlns:a16="http://schemas.microsoft.com/office/drawing/2014/main" id="{2FCE417A-8236-1547-9706-5AFA1C96528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660106" y="2380457"/>
            <a:ext cx="649287" cy="558800"/>
          </a:xfrm>
          <a:prstGeom prst="hexagon">
            <a:avLst>
              <a:gd name="adj" fmla="val 25035"/>
              <a:gd name="vf" fmla="val 115470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310" name="六边形 24">
            <a:extLst>
              <a:ext uri="{FF2B5EF4-FFF2-40B4-BE49-F238E27FC236}">
                <a16:creationId xmlns:a16="http://schemas.microsoft.com/office/drawing/2014/main" id="{648B6B0F-730C-0E46-921B-304945126CA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660900" y="3729038"/>
            <a:ext cx="647700" cy="558800"/>
          </a:xfrm>
          <a:prstGeom prst="hexagon">
            <a:avLst>
              <a:gd name="adj" fmla="val 24974"/>
              <a:gd name="vf" fmla="val 115470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311" name="TextBox 25">
            <a:extLst>
              <a:ext uri="{FF2B5EF4-FFF2-40B4-BE49-F238E27FC236}">
                <a16:creationId xmlns:a16="http://schemas.microsoft.com/office/drawing/2014/main" id="{C435C91A-21D9-294B-B36A-BB2CBC29D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1195388"/>
            <a:ext cx="289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F2A84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600">
              <a:solidFill>
                <a:srgbClr val="F2A84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2312" name="TextBox 26">
            <a:extLst>
              <a:ext uri="{FF2B5EF4-FFF2-40B4-BE49-F238E27FC236}">
                <a16:creationId xmlns:a16="http://schemas.microsoft.com/office/drawing/2014/main" id="{297BDD4F-B852-664B-8305-FD25DB808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890588"/>
            <a:ext cx="208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b="1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313" name="TextBox 27">
            <a:extLst>
              <a:ext uri="{FF2B5EF4-FFF2-40B4-BE49-F238E27FC236}">
                <a16:creationId xmlns:a16="http://schemas.microsoft.com/office/drawing/2014/main" id="{BB16848A-BD3E-A041-A8FA-4B0AF0287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2506663"/>
            <a:ext cx="289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600">
              <a:solidFill>
                <a:srgbClr val="00B05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2314" name="TextBox 28">
            <a:extLst>
              <a:ext uri="{FF2B5EF4-FFF2-40B4-BE49-F238E27FC236}">
                <a16:creationId xmlns:a16="http://schemas.microsoft.com/office/drawing/2014/main" id="{27621D9A-C42F-2C42-9DF7-AAF755881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3" y="2201863"/>
            <a:ext cx="208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315" name="TextBox 29">
            <a:extLst>
              <a:ext uri="{FF2B5EF4-FFF2-40B4-BE49-F238E27FC236}">
                <a16:creationId xmlns:a16="http://schemas.microsoft.com/office/drawing/2014/main" id="{F2D432A0-2B62-4244-AABB-3CACA3DAD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3870325"/>
            <a:ext cx="28924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600">
              <a:solidFill>
                <a:srgbClr val="00B0F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2316" name="TextBox 30">
            <a:extLst>
              <a:ext uri="{FF2B5EF4-FFF2-40B4-BE49-F238E27FC236}">
                <a16:creationId xmlns:a16="http://schemas.microsoft.com/office/drawing/2014/main" id="{C07057C6-ED2A-C84E-BD49-E83BBBE35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950" y="3565525"/>
            <a:ext cx="208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1">
            <a:extLst>
              <a:ext uri="{FF2B5EF4-FFF2-40B4-BE49-F238E27FC236}">
                <a16:creationId xmlns:a16="http://schemas.microsoft.com/office/drawing/2014/main" id="{35C012E8-F36E-FD40-A01F-317D19C1A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F2A8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5" name="TextBox 2">
            <a:extLst>
              <a:ext uri="{FF2B5EF4-FFF2-40B4-BE49-F238E27FC236}">
                <a16:creationId xmlns:a16="http://schemas.microsoft.com/office/drawing/2014/main" id="{67A67EE9-060C-CB4C-A349-40D14ECBF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447675"/>
            <a:ext cx="158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输入你的标题</a:t>
            </a:r>
          </a:p>
        </p:txBody>
      </p:sp>
      <p:sp>
        <p:nvSpPr>
          <p:cNvPr id="13316" name="TextBox 3">
            <a:extLst>
              <a:ext uri="{FF2B5EF4-FFF2-40B4-BE49-F238E27FC236}">
                <a16:creationId xmlns:a16="http://schemas.microsoft.com/office/drawing/2014/main" id="{2028A746-B31B-0647-830C-8B32A6589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754063"/>
            <a:ext cx="1584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sz="160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7" name="椭圆 4">
            <a:extLst>
              <a:ext uri="{FF2B5EF4-FFF2-40B4-BE49-F238E27FC236}">
                <a16:creationId xmlns:a16="http://schemas.microsoft.com/office/drawing/2014/main" id="{F47E5A8C-83AF-C94E-B42B-4B0930FE3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211388"/>
            <a:ext cx="1223962" cy="1223962"/>
          </a:xfrm>
          <a:prstGeom prst="ellipse">
            <a:avLst/>
          </a:prstGeom>
          <a:solidFill>
            <a:srgbClr val="F2A8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8" name="TextBox 6">
            <a:extLst>
              <a:ext uri="{FF2B5EF4-FFF2-40B4-BE49-F238E27FC236}">
                <a16:creationId xmlns:a16="http://schemas.microsoft.com/office/drawing/2014/main" id="{28C8A623-82B1-3C4F-8F91-5D55DEABC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500313"/>
            <a:ext cx="1284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your title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9" name="TextBox 7">
            <a:extLst>
              <a:ext uri="{FF2B5EF4-FFF2-40B4-BE49-F238E27FC236}">
                <a16:creationId xmlns:a16="http://schemas.microsoft.com/office/drawing/2014/main" id="{12628534-1E0E-BA46-9742-E8147AFB2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3579813"/>
            <a:ext cx="28924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F2A84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600">
              <a:solidFill>
                <a:srgbClr val="F2A84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3320" name="组合 15">
            <a:extLst>
              <a:ext uri="{FF2B5EF4-FFF2-40B4-BE49-F238E27FC236}">
                <a16:creationId xmlns:a16="http://schemas.microsoft.com/office/drawing/2014/main" id="{3F8B7F56-A41C-C34C-AFBC-9B782C196A22}"/>
              </a:ext>
            </a:extLst>
          </p:cNvPr>
          <p:cNvGrpSpPr>
            <a:grpSpLocks/>
          </p:cNvGrpSpPr>
          <p:nvPr/>
        </p:nvGrpSpPr>
        <p:grpSpPr bwMode="auto">
          <a:xfrm>
            <a:off x="2293938" y="1706563"/>
            <a:ext cx="1109662" cy="820737"/>
            <a:chOff x="0" y="0"/>
            <a:chExt cx="1108970" cy="821422"/>
          </a:xfrm>
        </p:grpSpPr>
        <p:sp>
          <p:nvSpPr>
            <p:cNvPr id="13321" name="直接箭头连接符 9">
              <a:extLst>
                <a:ext uri="{FF2B5EF4-FFF2-40B4-BE49-F238E27FC236}">
                  <a16:creationId xmlns:a16="http://schemas.microsoft.com/office/drawing/2014/main" id="{42A2F39D-0332-F240-8590-1E36DD7160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910" y="0"/>
              <a:ext cx="1020060" cy="724436"/>
            </a:xfrm>
            <a:prstGeom prst="straightConnector1">
              <a:avLst/>
            </a:prstGeom>
            <a:noFill/>
            <a:ln w="28575" cap="flat" cmpd="sng">
              <a:solidFill>
                <a:srgbClr val="F2A849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椭圆 14">
              <a:extLst>
                <a:ext uri="{FF2B5EF4-FFF2-40B4-BE49-F238E27FC236}">
                  <a16:creationId xmlns:a16="http://schemas.microsoft.com/office/drawing/2014/main" id="{7393F99D-ACB3-7A4D-ADBB-FB35768331D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0" y="643601"/>
              <a:ext cx="177821" cy="177821"/>
            </a:xfrm>
            <a:prstGeom prst="ellipse">
              <a:avLst/>
            </a:prstGeom>
            <a:solidFill>
              <a:srgbClr val="F2A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3323" name="椭圆 16">
            <a:extLst>
              <a:ext uri="{FF2B5EF4-FFF2-40B4-BE49-F238E27FC236}">
                <a16:creationId xmlns:a16="http://schemas.microsoft.com/office/drawing/2014/main" id="{DECD2D3D-9FCE-8941-A92A-80619545F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912813"/>
            <a:ext cx="1223963" cy="1223962"/>
          </a:xfrm>
          <a:prstGeom prst="ellipse">
            <a:avLst/>
          </a:prstGeom>
          <a:solidFill>
            <a:srgbClr val="F2A8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24" name="TextBox 17">
            <a:extLst>
              <a:ext uri="{FF2B5EF4-FFF2-40B4-BE49-F238E27FC236}">
                <a16:creationId xmlns:a16="http://schemas.microsoft.com/office/drawing/2014/main" id="{CFB114AA-4D96-A245-9E9E-1A94DD3BF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1201738"/>
            <a:ext cx="1282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your title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3325" name="组合 18">
            <a:extLst>
              <a:ext uri="{FF2B5EF4-FFF2-40B4-BE49-F238E27FC236}">
                <a16:creationId xmlns:a16="http://schemas.microsoft.com/office/drawing/2014/main" id="{5429BA8A-FFAE-0943-AB0C-DE86C42DB0D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461669" y="2120107"/>
            <a:ext cx="1108075" cy="820737"/>
            <a:chOff x="0" y="0"/>
            <a:chExt cx="1108970" cy="821422"/>
          </a:xfrm>
        </p:grpSpPr>
        <p:sp>
          <p:nvSpPr>
            <p:cNvPr id="13326" name="直接箭头连接符 19">
              <a:extLst>
                <a:ext uri="{FF2B5EF4-FFF2-40B4-BE49-F238E27FC236}">
                  <a16:creationId xmlns:a16="http://schemas.microsoft.com/office/drawing/2014/main" id="{5EC78FE5-5D17-874D-AEDA-E4FF6F25C6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910" y="0"/>
              <a:ext cx="1020060" cy="724436"/>
            </a:xfrm>
            <a:prstGeom prst="straightConnector1">
              <a:avLst/>
            </a:prstGeom>
            <a:noFill/>
            <a:ln w="28575" cap="flat" cmpd="sng">
              <a:solidFill>
                <a:srgbClr val="F2A849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椭圆 20">
              <a:extLst>
                <a:ext uri="{FF2B5EF4-FFF2-40B4-BE49-F238E27FC236}">
                  <a16:creationId xmlns:a16="http://schemas.microsoft.com/office/drawing/2014/main" id="{CCA440BB-C073-2A45-83B3-57AF24A980B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0" y="643601"/>
              <a:ext cx="177821" cy="177821"/>
            </a:xfrm>
            <a:prstGeom prst="ellipse">
              <a:avLst/>
            </a:prstGeom>
            <a:solidFill>
              <a:srgbClr val="F2A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3328" name="椭圆 22">
            <a:extLst>
              <a:ext uri="{FF2B5EF4-FFF2-40B4-BE49-F238E27FC236}">
                <a16:creationId xmlns:a16="http://schemas.microsoft.com/office/drawing/2014/main" id="{A316B484-4E59-4D4F-97EF-5CB662863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895600"/>
            <a:ext cx="1223963" cy="1223963"/>
          </a:xfrm>
          <a:prstGeom prst="ellipse">
            <a:avLst/>
          </a:prstGeom>
          <a:solidFill>
            <a:srgbClr val="F2A8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29" name="TextBox 23">
            <a:extLst>
              <a:ext uri="{FF2B5EF4-FFF2-40B4-BE49-F238E27FC236}">
                <a16:creationId xmlns:a16="http://schemas.microsoft.com/office/drawing/2014/main" id="{056824B5-4A94-2F4E-AED1-36A04BD28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3182938"/>
            <a:ext cx="12827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your title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30" name="椭圆 24">
            <a:extLst>
              <a:ext uri="{FF2B5EF4-FFF2-40B4-BE49-F238E27FC236}">
                <a16:creationId xmlns:a16="http://schemas.microsoft.com/office/drawing/2014/main" id="{0FC7E974-53B0-494A-808C-AF0833E20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5" y="1417638"/>
            <a:ext cx="1223963" cy="1223962"/>
          </a:xfrm>
          <a:prstGeom prst="ellipse">
            <a:avLst/>
          </a:prstGeom>
          <a:solidFill>
            <a:srgbClr val="F2A8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31" name="TextBox 25">
            <a:extLst>
              <a:ext uri="{FF2B5EF4-FFF2-40B4-BE49-F238E27FC236}">
                <a16:creationId xmlns:a16="http://schemas.microsoft.com/office/drawing/2014/main" id="{EC7E1A53-32D0-4641-ABC4-8F3DDD279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5" y="1706563"/>
            <a:ext cx="1284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your title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3332" name="组合 26">
            <a:extLst>
              <a:ext uri="{FF2B5EF4-FFF2-40B4-BE49-F238E27FC236}">
                <a16:creationId xmlns:a16="http://schemas.microsoft.com/office/drawing/2014/main" id="{29E3F6A9-2E98-7647-B229-4D400717ED5B}"/>
              </a:ext>
            </a:extLst>
          </p:cNvPr>
          <p:cNvGrpSpPr>
            <a:grpSpLocks/>
          </p:cNvGrpSpPr>
          <p:nvPr/>
        </p:nvGrpSpPr>
        <p:grpSpPr bwMode="auto">
          <a:xfrm rot="21313264">
            <a:off x="6503988" y="2544763"/>
            <a:ext cx="1108075" cy="820737"/>
            <a:chOff x="0" y="0"/>
            <a:chExt cx="1108970" cy="821422"/>
          </a:xfrm>
        </p:grpSpPr>
        <p:sp>
          <p:nvSpPr>
            <p:cNvPr id="13333" name="直接箭头连接符 27">
              <a:extLst>
                <a:ext uri="{FF2B5EF4-FFF2-40B4-BE49-F238E27FC236}">
                  <a16:creationId xmlns:a16="http://schemas.microsoft.com/office/drawing/2014/main" id="{8FD6C6DA-DC99-D047-90AD-71E613D61C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910" y="0"/>
              <a:ext cx="1020060" cy="724436"/>
            </a:xfrm>
            <a:prstGeom prst="straightConnector1">
              <a:avLst/>
            </a:prstGeom>
            <a:noFill/>
            <a:ln w="28575" cap="flat" cmpd="sng">
              <a:solidFill>
                <a:srgbClr val="F2A849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椭圆 28">
              <a:extLst>
                <a:ext uri="{FF2B5EF4-FFF2-40B4-BE49-F238E27FC236}">
                  <a16:creationId xmlns:a16="http://schemas.microsoft.com/office/drawing/2014/main" id="{69C22DD6-7CAE-CB43-8C8F-42B3A3BDAC8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0" y="643601"/>
              <a:ext cx="177821" cy="177821"/>
            </a:xfrm>
            <a:prstGeom prst="ellipse">
              <a:avLst/>
            </a:prstGeom>
            <a:solidFill>
              <a:srgbClr val="F2A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3335" name="TextBox 29">
            <a:extLst>
              <a:ext uri="{FF2B5EF4-FFF2-40B4-BE49-F238E27FC236}">
                <a16:creationId xmlns:a16="http://schemas.microsoft.com/office/drawing/2014/main" id="{6C5012BE-E180-A84B-BCC4-198DA1893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47675"/>
            <a:ext cx="18002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F2A84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600">
              <a:solidFill>
                <a:srgbClr val="F2A84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3336" name="TextBox 30">
            <a:extLst>
              <a:ext uri="{FF2B5EF4-FFF2-40B4-BE49-F238E27FC236}">
                <a16:creationId xmlns:a16="http://schemas.microsoft.com/office/drawing/2014/main" id="{B4D07D89-8753-7D4F-848F-C283896E5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988" y="4194175"/>
            <a:ext cx="289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F2A84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600">
              <a:solidFill>
                <a:srgbClr val="F2A84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3337" name="TextBox 31">
            <a:extLst>
              <a:ext uri="{FF2B5EF4-FFF2-40B4-BE49-F238E27FC236}">
                <a16:creationId xmlns:a16="http://schemas.microsoft.com/office/drawing/2014/main" id="{0DC5BC63-E30C-224F-8137-E5A42C569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663" y="2803525"/>
            <a:ext cx="1800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F2A84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600">
              <a:solidFill>
                <a:srgbClr val="F2A84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7">
            <a:extLst>
              <a:ext uri="{FF2B5EF4-FFF2-40B4-BE49-F238E27FC236}">
                <a16:creationId xmlns:a16="http://schemas.microsoft.com/office/drawing/2014/main" id="{48585D05-2D50-BE43-934A-A1BB6F035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581150"/>
            <a:ext cx="4392612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1500">
                <a:solidFill>
                  <a:srgbClr val="00B0F0"/>
                </a:solidFill>
                <a:latin typeface="Adobe Gothic Std B" pitchFamily="2" charset="-128"/>
                <a:ea typeface="Adobe Gothic Std B" pitchFamily="2" charset="-128"/>
                <a:sym typeface="Adobe Gothic Std B" pitchFamily="2" charset="-128"/>
              </a:rPr>
              <a:t>Part 3</a:t>
            </a:r>
            <a:endParaRPr lang="zh-CN" altLang="en-US" sz="11500">
              <a:solidFill>
                <a:srgbClr val="00B0F0"/>
              </a:solidFill>
              <a:latin typeface="Adobe Gothic Std B" pitchFamily="2" charset="-128"/>
              <a:sym typeface="Adobe Gothic Std B" pitchFamily="2" charset="-128"/>
            </a:endParaRPr>
          </a:p>
        </p:txBody>
      </p:sp>
      <p:grpSp>
        <p:nvGrpSpPr>
          <p:cNvPr id="14339" name="组合 11">
            <a:extLst>
              <a:ext uri="{FF2B5EF4-FFF2-40B4-BE49-F238E27FC236}">
                <a16:creationId xmlns:a16="http://schemas.microsoft.com/office/drawing/2014/main" id="{1B9F087A-8B8E-4048-B19B-66FD50660587}"/>
              </a:ext>
            </a:extLst>
          </p:cNvPr>
          <p:cNvGrpSpPr>
            <a:grpSpLocks/>
          </p:cNvGrpSpPr>
          <p:nvPr/>
        </p:nvGrpSpPr>
        <p:grpSpPr bwMode="auto">
          <a:xfrm>
            <a:off x="1260475" y="1374775"/>
            <a:ext cx="1889125" cy="2133600"/>
            <a:chOff x="0" y="0"/>
            <a:chExt cx="1889822" cy="2133882"/>
          </a:xfrm>
        </p:grpSpPr>
        <p:grpSp>
          <p:nvGrpSpPr>
            <p:cNvPr id="14340" name="组合 1">
              <a:extLst>
                <a:ext uri="{FF2B5EF4-FFF2-40B4-BE49-F238E27FC236}">
                  <a16:creationId xmlns:a16="http://schemas.microsoft.com/office/drawing/2014/main" id="{302A34E8-4E04-6048-ABDD-B2EC43DCF5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889822" cy="2133882"/>
              <a:chOff x="0" y="0"/>
              <a:chExt cx="1152128" cy="1300919"/>
            </a:xfrm>
          </p:grpSpPr>
          <p:sp>
            <p:nvSpPr>
              <p:cNvPr id="14341" name="椭圆 2">
                <a:extLst>
                  <a:ext uri="{FF2B5EF4-FFF2-40B4-BE49-F238E27FC236}">
                    <a16:creationId xmlns:a16="http://schemas.microsoft.com/office/drawing/2014/main" id="{2A97C3B7-FD12-4F4B-B76A-F67E7C29B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52128" cy="115212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342" name="椭圆 2">
                <a:extLst>
                  <a:ext uri="{FF2B5EF4-FFF2-40B4-BE49-F238E27FC236}">
                    <a16:creationId xmlns:a16="http://schemas.microsoft.com/office/drawing/2014/main" id="{9254C5C6-4176-2845-B66B-EAF1E5304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61192">
                <a:off x="546685" y="148791"/>
                <a:ext cx="576064" cy="1152128"/>
              </a:xfrm>
              <a:custGeom>
                <a:avLst/>
                <a:gdLst>
                  <a:gd name="T0" fmla="*/ 0 w 576064"/>
                  <a:gd name="T1" fmla="*/ 0 h 1152128"/>
                  <a:gd name="T2" fmla="*/ 576064 w 576064"/>
                  <a:gd name="T3" fmla="*/ 1152128 h 1152128"/>
                </a:gdLst>
                <a:ahLst/>
                <a:cxnLst/>
                <a:rect l="T0" t="T1" r="T2" b="T3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close/>
                  </a:path>
                </a:pathLst>
              </a:custGeom>
              <a:solidFill>
                <a:srgbClr val="EAEAEA">
                  <a:alpha val="2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4343" name="TextBox 5">
              <a:extLst>
                <a:ext uri="{FF2B5EF4-FFF2-40B4-BE49-F238E27FC236}">
                  <a16:creationId xmlns:a16="http://schemas.microsoft.com/office/drawing/2014/main" id="{00C776C2-38B2-1643-94B4-684162A3E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87" y="1109538"/>
              <a:ext cx="1299254" cy="548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about</a:t>
              </a:r>
              <a:endParaRPr lang="zh-CN" altLang="en-US" sz="32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">
            <a:extLst>
              <a:ext uri="{FF2B5EF4-FFF2-40B4-BE49-F238E27FC236}">
                <a16:creationId xmlns:a16="http://schemas.microsoft.com/office/drawing/2014/main" id="{E0F58223-E2CC-CE4D-BDDD-1FB5D0FBC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TextBox 2">
            <a:extLst>
              <a:ext uri="{FF2B5EF4-FFF2-40B4-BE49-F238E27FC236}">
                <a16:creationId xmlns:a16="http://schemas.microsoft.com/office/drawing/2014/main" id="{4C71C86B-DF37-6348-AE21-126AA9021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447675"/>
            <a:ext cx="158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输入你的标题</a:t>
            </a:r>
          </a:p>
        </p:txBody>
      </p:sp>
      <p:sp>
        <p:nvSpPr>
          <p:cNvPr id="15364" name="TextBox 3">
            <a:extLst>
              <a:ext uri="{FF2B5EF4-FFF2-40B4-BE49-F238E27FC236}">
                <a16:creationId xmlns:a16="http://schemas.microsoft.com/office/drawing/2014/main" id="{9E6F6026-7451-7148-8858-66884B841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754063"/>
            <a:ext cx="1584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sz="16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65" name="六边形 4">
            <a:extLst>
              <a:ext uri="{FF2B5EF4-FFF2-40B4-BE49-F238E27FC236}">
                <a16:creationId xmlns:a16="http://schemas.microsoft.com/office/drawing/2014/main" id="{E874FF08-3A0D-9140-8655-6689909AB80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82169" y="1362869"/>
            <a:ext cx="1266825" cy="1090613"/>
          </a:xfrm>
          <a:prstGeom prst="hexagon">
            <a:avLst>
              <a:gd name="adj" fmla="val 25033"/>
              <a:gd name="vf" fmla="val 115470"/>
            </a:avLst>
          </a:prstGeom>
          <a:solidFill>
            <a:srgbClr val="0544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6" name="六边形 5">
            <a:extLst>
              <a:ext uri="{FF2B5EF4-FFF2-40B4-BE49-F238E27FC236}">
                <a16:creationId xmlns:a16="http://schemas.microsoft.com/office/drawing/2014/main" id="{5A702E24-1B32-6F4C-9991-FA1F51CD844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28131" y="2399507"/>
            <a:ext cx="1265237" cy="1092200"/>
          </a:xfrm>
          <a:prstGeom prst="hexagon">
            <a:avLst>
              <a:gd name="adj" fmla="val 24965"/>
              <a:gd name="vf" fmla="val 115470"/>
            </a:avLst>
          </a:prstGeom>
          <a:solidFill>
            <a:srgbClr val="0544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7" name="六边形 6">
            <a:extLst>
              <a:ext uri="{FF2B5EF4-FFF2-40B4-BE49-F238E27FC236}">
                <a16:creationId xmlns:a16="http://schemas.microsoft.com/office/drawing/2014/main" id="{6BC7B3FB-7672-DD47-8E9E-FAAF78B722E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80581" y="3437732"/>
            <a:ext cx="1266825" cy="1090612"/>
          </a:xfrm>
          <a:prstGeom prst="hexagon">
            <a:avLst>
              <a:gd name="adj" fmla="val 25033"/>
              <a:gd name="vf" fmla="val 115470"/>
            </a:avLst>
          </a:prstGeom>
          <a:solidFill>
            <a:srgbClr val="0544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8" name="六边形 9">
            <a:extLst>
              <a:ext uri="{FF2B5EF4-FFF2-40B4-BE49-F238E27FC236}">
                <a16:creationId xmlns:a16="http://schemas.microsoft.com/office/drawing/2014/main" id="{ACBB1712-4070-DA48-8E81-109A7781882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567237" y="3436938"/>
            <a:ext cx="1266825" cy="1092200"/>
          </a:xfrm>
          <a:prstGeom prst="hexagon">
            <a:avLst>
              <a:gd name="adj" fmla="val 24997"/>
              <a:gd name="vf" fmla="val 115470"/>
            </a:avLst>
          </a:prstGeom>
          <a:solidFill>
            <a:srgbClr val="1173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9" name="六边形 10">
            <a:extLst>
              <a:ext uri="{FF2B5EF4-FFF2-40B4-BE49-F238E27FC236}">
                <a16:creationId xmlns:a16="http://schemas.microsoft.com/office/drawing/2014/main" id="{B9FF59DD-073A-9F45-967B-7B4A10F33DB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122069" y="2399507"/>
            <a:ext cx="1265237" cy="1092200"/>
          </a:xfrm>
          <a:prstGeom prst="hexagon">
            <a:avLst>
              <a:gd name="adj" fmla="val 24965"/>
              <a:gd name="vf" fmla="val 115470"/>
            </a:avLst>
          </a:prstGeom>
          <a:solidFill>
            <a:srgbClr val="1173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70" name="六边形 11">
            <a:extLst>
              <a:ext uri="{FF2B5EF4-FFF2-40B4-BE49-F238E27FC236}">
                <a16:creationId xmlns:a16="http://schemas.microsoft.com/office/drawing/2014/main" id="{0F769B10-BF1C-5B4D-9C67-BEF5F87F133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524375" y="1362076"/>
            <a:ext cx="1266825" cy="1092200"/>
          </a:xfrm>
          <a:prstGeom prst="hexagon">
            <a:avLst>
              <a:gd name="adj" fmla="val 24997"/>
              <a:gd name="vf" fmla="val 115470"/>
            </a:avLst>
          </a:prstGeom>
          <a:solidFill>
            <a:srgbClr val="1173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71" name="TextBox 12">
            <a:extLst>
              <a:ext uri="{FF2B5EF4-FFF2-40B4-BE49-F238E27FC236}">
                <a16:creationId xmlns:a16="http://schemas.microsoft.com/office/drawing/2014/main" id="{0288E407-E59A-5E41-9062-40F21C9D1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1733550"/>
            <a:ext cx="289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1173B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400">
              <a:solidFill>
                <a:srgbClr val="1173B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5372" name="TextBox 13">
            <a:extLst>
              <a:ext uri="{FF2B5EF4-FFF2-40B4-BE49-F238E27FC236}">
                <a16:creationId xmlns:a16="http://schemas.microsoft.com/office/drawing/2014/main" id="{D49E2B93-731B-7345-9E61-73948F368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1428750"/>
            <a:ext cx="2089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solidFill>
                  <a:srgbClr val="117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sz="1600" b="1">
              <a:solidFill>
                <a:srgbClr val="1173B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73" name="TextBox 15">
            <a:extLst>
              <a:ext uri="{FF2B5EF4-FFF2-40B4-BE49-F238E27FC236}">
                <a16:creationId xmlns:a16="http://schemas.microsoft.com/office/drawing/2014/main" id="{0E299E22-7C2E-374B-AECE-F1FA056CB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450" y="2846388"/>
            <a:ext cx="2282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1173B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400">
              <a:solidFill>
                <a:srgbClr val="1173B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5374" name="TextBox 16">
            <a:extLst>
              <a:ext uri="{FF2B5EF4-FFF2-40B4-BE49-F238E27FC236}">
                <a16:creationId xmlns:a16="http://schemas.microsoft.com/office/drawing/2014/main" id="{CAB586E8-83A6-E94C-8808-CC20831D6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2541588"/>
            <a:ext cx="2089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solidFill>
                  <a:srgbClr val="117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sz="1600" b="1">
              <a:solidFill>
                <a:srgbClr val="1173B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75" name="TextBox 17">
            <a:extLst>
              <a:ext uri="{FF2B5EF4-FFF2-40B4-BE49-F238E27FC236}">
                <a16:creationId xmlns:a16="http://schemas.microsoft.com/office/drawing/2014/main" id="{D8177C04-9D89-F242-AF8F-DE90EC101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288" y="3949700"/>
            <a:ext cx="28924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1173B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400">
              <a:solidFill>
                <a:srgbClr val="1173B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5376" name="TextBox 18">
            <a:extLst>
              <a:ext uri="{FF2B5EF4-FFF2-40B4-BE49-F238E27FC236}">
                <a16:creationId xmlns:a16="http://schemas.microsoft.com/office/drawing/2014/main" id="{43C32869-5C00-7742-92AF-1136BA2AB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644900"/>
            <a:ext cx="2089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solidFill>
                  <a:srgbClr val="117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sz="1600" b="1">
              <a:solidFill>
                <a:srgbClr val="1173B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77" name="TextBox 19">
            <a:extLst>
              <a:ext uri="{FF2B5EF4-FFF2-40B4-BE49-F238E27FC236}">
                <a16:creationId xmlns:a16="http://schemas.microsoft.com/office/drawing/2014/main" id="{E4B63E48-8569-594F-9C8C-41BCF0253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1789113"/>
            <a:ext cx="289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544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400">
              <a:solidFill>
                <a:srgbClr val="054487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5378" name="TextBox 20">
            <a:extLst>
              <a:ext uri="{FF2B5EF4-FFF2-40B4-BE49-F238E27FC236}">
                <a16:creationId xmlns:a16="http://schemas.microsoft.com/office/drawing/2014/main" id="{A0A82A7A-C0D5-1C47-BBE4-FCF2C826C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84313"/>
            <a:ext cx="2089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sz="1600" b="1">
              <a:solidFill>
                <a:srgbClr val="0544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79" name="TextBox 21">
            <a:extLst>
              <a:ext uri="{FF2B5EF4-FFF2-40B4-BE49-F238E27FC236}">
                <a16:creationId xmlns:a16="http://schemas.microsoft.com/office/drawing/2014/main" id="{D3DEFC4B-E24C-5C4F-B547-9370C4F92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2846388"/>
            <a:ext cx="2305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544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400">
              <a:solidFill>
                <a:srgbClr val="054487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5380" name="TextBox 22">
            <a:extLst>
              <a:ext uri="{FF2B5EF4-FFF2-40B4-BE49-F238E27FC236}">
                <a16:creationId xmlns:a16="http://schemas.microsoft.com/office/drawing/2014/main" id="{4A7171BB-49B2-9C46-96C7-B40E5AD7E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2541588"/>
            <a:ext cx="2089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sz="1600" b="1">
              <a:solidFill>
                <a:srgbClr val="0544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81" name="TextBox 23">
            <a:extLst>
              <a:ext uri="{FF2B5EF4-FFF2-40B4-BE49-F238E27FC236}">
                <a16:creationId xmlns:a16="http://schemas.microsoft.com/office/drawing/2014/main" id="{92654F49-F780-784C-A3CD-E7BEB0F94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3921125"/>
            <a:ext cx="28924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544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400">
              <a:solidFill>
                <a:srgbClr val="054487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5382" name="TextBox 24">
            <a:extLst>
              <a:ext uri="{FF2B5EF4-FFF2-40B4-BE49-F238E27FC236}">
                <a16:creationId xmlns:a16="http://schemas.microsoft.com/office/drawing/2014/main" id="{233C2D7F-CB5D-CF40-AB5A-F3C43FE94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6325"/>
            <a:ext cx="2089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sz="1600" b="1">
              <a:solidFill>
                <a:srgbClr val="0544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5383" name="图片 25">
            <a:extLst>
              <a:ext uri="{FF2B5EF4-FFF2-40B4-BE49-F238E27FC236}">
                <a16:creationId xmlns:a16="http://schemas.microsoft.com/office/drawing/2014/main" id="{0340809A-429D-D04A-899D-523AC89A7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3" y="3603625"/>
            <a:ext cx="766762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4" name="图片 26">
            <a:extLst>
              <a:ext uri="{FF2B5EF4-FFF2-40B4-BE49-F238E27FC236}">
                <a16:creationId xmlns:a16="http://schemas.microsoft.com/office/drawing/2014/main" id="{88217127-AD91-3E4F-846B-764C26740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1519238"/>
            <a:ext cx="7381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5" name="图片 27">
            <a:extLst>
              <a:ext uri="{FF2B5EF4-FFF2-40B4-BE49-F238E27FC236}">
                <a16:creationId xmlns:a16="http://schemas.microsoft.com/office/drawing/2014/main" id="{535C23AD-55C6-1C42-9E29-9242CF9CC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8" y="1579563"/>
            <a:ext cx="658812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6" name="图片 28">
            <a:extLst>
              <a:ext uri="{FF2B5EF4-FFF2-40B4-BE49-F238E27FC236}">
                <a16:creationId xmlns:a16="http://schemas.microsoft.com/office/drawing/2014/main" id="{25659DBC-8400-8448-B1E6-394DB16A9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25" y="3605213"/>
            <a:ext cx="7556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7" name="图片 29">
            <a:extLst>
              <a:ext uri="{FF2B5EF4-FFF2-40B4-BE49-F238E27FC236}">
                <a16:creationId xmlns:a16="http://schemas.microsoft.com/office/drawing/2014/main" id="{631C0CA5-3B78-0049-BCA0-0CBC3D1D5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38" y="2592388"/>
            <a:ext cx="70643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8" name="图片 30">
            <a:extLst>
              <a:ext uri="{FF2B5EF4-FFF2-40B4-BE49-F238E27FC236}">
                <a16:creationId xmlns:a16="http://schemas.microsoft.com/office/drawing/2014/main" id="{128A406B-0457-3E47-9591-C7921DCEF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2541588"/>
            <a:ext cx="7572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5">
            <a:extLst>
              <a:ext uri="{FF2B5EF4-FFF2-40B4-BE49-F238E27FC236}">
                <a16:creationId xmlns:a16="http://schemas.microsoft.com/office/drawing/2014/main" id="{486DB6E1-AA74-2D4B-B2B3-EAD5E2593BE9}"/>
              </a:ext>
            </a:extLst>
          </p:cNvPr>
          <p:cNvGrpSpPr>
            <a:grpSpLocks/>
          </p:cNvGrpSpPr>
          <p:nvPr/>
        </p:nvGrpSpPr>
        <p:grpSpPr bwMode="auto">
          <a:xfrm>
            <a:off x="0" y="447675"/>
            <a:ext cx="2293938" cy="644525"/>
            <a:chOff x="0" y="0"/>
            <a:chExt cx="2293999" cy="644334"/>
          </a:xfrm>
        </p:grpSpPr>
        <p:sp>
          <p:nvSpPr>
            <p:cNvPr id="16387" name="矩形 1">
              <a:extLst>
                <a:ext uri="{FF2B5EF4-FFF2-40B4-BE49-F238E27FC236}">
                  <a16:creationId xmlns:a16="http://schemas.microsoft.com/office/drawing/2014/main" id="{211C8172-ECA6-2042-9131-DC28BAACD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11560" cy="6115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2A849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388" name="TextBox 2">
              <a:extLst>
                <a:ext uri="{FF2B5EF4-FFF2-40B4-BE49-F238E27FC236}">
                  <a16:creationId xmlns:a16="http://schemas.microsoft.com/office/drawing/2014/main" id="{A9FDB6AA-9788-DB4B-ACA8-FB0760246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68" y="0"/>
              <a:ext cx="15841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输入你的标题</a:t>
              </a:r>
            </a:p>
          </p:txBody>
        </p:sp>
        <p:sp>
          <p:nvSpPr>
            <p:cNvPr id="16389" name="TextBox 3">
              <a:extLst>
                <a:ext uri="{FF2B5EF4-FFF2-40B4-BE49-F238E27FC236}">
                  <a16:creationId xmlns:a16="http://schemas.microsoft.com/office/drawing/2014/main" id="{9284D958-5715-B141-9DDC-8314A8130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823" y="305780"/>
              <a:ext cx="15841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title</a:t>
              </a:r>
              <a:endParaRPr lang="zh-CN" altLang="en-US" sz="16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6390" name="组合 15">
            <a:extLst>
              <a:ext uri="{FF2B5EF4-FFF2-40B4-BE49-F238E27FC236}">
                <a16:creationId xmlns:a16="http://schemas.microsoft.com/office/drawing/2014/main" id="{B99D70D5-338A-A042-969C-EE9A84CA88CA}"/>
              </a:ext>
            </a:extLst>
          </p:cNvPr>
          <p:cNvGrpSpPr>
            <a:grpSpLocks/>
          </p:cNvGrpSpPr>
          <p:nvPr/>
        </p:nvGrpSpPr>
        <p:grpSpPr bwMode="auto">
          <a:xfrm>
            <a:off x="4924425" y="1677988"/>
            <a:ext cx="1152525" cy="1150937"/>
            <a:chOff x="0" y="0"/>
            <a:chExt cx="1152128" cy="1152128"/>
          </a:xfrm>
        </p:grpSpPr>
        <p:sp>
          <p:nvSpPr>
            <p:cNvPr id="16391" name="椭圆 4">
              <a:extLst>
                <a:ext uri="{FF2B5EF4-FFF2-40B4-BE49-F238E27FC236}">
                  <a16:creationId xmlns:a16="http://schemas.microsoft.com/office/drawing/2014/main" id="{7DF22FC0-A4AA-4640-A865-02190C97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52128" cy="1152128"/>
            </a:xfrm>
            <a:custGeom>
              <a:avLst/>
              <a:gdLst>
                <a:gd name="T0" fmla="*/ 0 w 1152128"/>
                <a:gd name="T1" fmla="*/ 0 h 1152128"/>
                <a:gd name="T2" fmla="*/ 1152128 w 1152128"/>
                <a:gd name="T3" fmla="*/ 1152128 h 1152128"/>
              </a:gdLst>
              <a:ahLst/>
              <a:cxnLst/>
              <a:rect l="T0" t="T1" r="T2" b="T3"/>
              <a:pathLst>
                <a:path w="1152128" h="1152128">
                  <a:moveTo>
                    <a:pt x="576064" y="0"/>
                  </a:moveTo>
                  <a:lnTo>
                    <a:pt x="1152128" y="0"/>
                  </a:lnTo>
                  <a:lnTo>
                    <a:pt x="1152128" y="576064"/>
                  </a:lnTo>
                  <a:cubicBezTo>
                    <a:pt x="1152128" y="894215"/>
                    <a:pt x="894215" y="1152128"/>
                    <a:pt x="576064" y="1152128"/>
                  </a:cubicBez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117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6392" name="图片 9">
              <a:extLst>
                <a:ext uri="{FF2B5EF4-FFF2-40B4-BE49-F238E27FC236}">
                  <a16:creationId xmlns:a16="http://schemas.microsoft.com/office/drawing/2014/main" id="{B206E4A9-6B7C-8B44-9F91-4A441166A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726" y="281328"/>
              <a:ext cx="596675" cy="59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393" name="组合 16">
            <a:extLst>
              <a:ext uri="{FF2B5EF4-FFF2-40B4-BE49-F238E27FC236}">
                <a16:creationId xmlns:a16="http://schemas.microsoft.com/office/drawing/2014/main" id="{3A6E312C-CBBE-1742-92E4-64E5A882A9EC}"/>
              </a:ext>
            </a:extLst>
          </p:cNvPr>
          <p:cNvGrpSpPr>
            <a:grpSpLocks/>
          </p:cNvGrpSpPr>
          <p:nvPr/>
        </p:nvGrpSpPr>
        <p:grpSpPr bwMode="auto">
          <a:xfrm>
            <a:off x="6889750" y="1677988"/>
            <a:ext cx="1152525" cy="1150937"/>
            <a:chOff x="0" y="0"/>
            <a:chExt cx="1152128" cy="1152128"/>
          </a:xfrm>
        </p:grpSpPr>
        <p:sp>
          <p:nvSpPr>
            <p:cNvPr id="16394" name="椭圆 4">
              <a:extLst>
                <a:ext uri="{FF2B5EF4-FFF2-40B4-BE49-F238E27FC236}">
                  <a16:creationId xmlns:a16="http://schemas.microsoft.com/office/drawing/2014/main" id="{11ECC77F-6E5C-2A48-AC90-AC9068555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52128" cy="1152128"/>
            </a:xfrm>
            <a:custGeom>
              <a:avLst/>
              <a:gdLst>
                <a:gd name="T0" fmla="*/ 0 w 1152128"/>
                <a:gd name="T1" fmla="*/ 0 h 1152128"/>
                <a:gd name="T2" fmla="*/ 1152128 w 1152128"/>
                <a:gd name="T3" fmla="*/ 1152128 h 1152128"/>
              </a:gdLst>
              <a:ahLst/>
              <a:cxnLst/>
              <a:rect l="T0" t="T1" r="T2" b="T3"/>
              <a:pathLst>
                <a:path w="1152128" h="1152128">
                  <a:moveTo>
                    <a:pt x="576064" y="0"/>
                  </a:moveTo>
                  <a:lnTo>
                    <a:pt x="1152128" y="0"/>
                  </a:lnTo>
                  <a:lnTo>
                    <a:pt x="1152128" y="576064"/>
                  </a:lnTo>
                  <a:cubicBezTo>
                    <a:pt x="1152128" y="894215"/>
                    <a:pt x="894215" y="1152128"/>
                    <a:pt x="576064" y="1152128"/>
                  </a:cubicBez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054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6395" name="图片 10">
              <a:extLst>
                <a:ext uri="{FF2B5EF4-FFF2-40B4-BE49-F238E27FC236}">
                  <a16:creationId xmlns:a16="http://schemas.microsoft.com/office/drawing/2014/main" id="{39E3EF9A-45EE-3A45-9C82-C4451375E2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958" y="251378"/>
              <a:ext cx="589829" cy="589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396" name="组合 14">
            <a:extLst>
              <a:ext uri="{FF2B5EF4-FFF2-40B4-BE49-F238E27FC236}">
                <a16:creationId xmlns:a16="http://schemas.microsoft.com/office/drawing/2014/main" id="{FC8A5073-AD56-2B4D-A777-748C72F31666}"/>
              </a:ext>
            </a:extLst>
          </p:cNvPr>
          <p:cNvGrpSpPr>
            <a:grpSpLocks/>
          </p:cNvGrpSpPr>
          <p:nvPr/>
        </p:nvGrpSpPr>
        <p:grpSpPr bwMode="auto">
          <a:xfrm>
            <a:off x="2957513" y="1677988"/>
            <a:ext cx="1152525" cy="1150937"/>
            <a:chOff x="0" y="0"/>
            <a:chExt cx="1152128" cy="1152128"/>
          </a:xfrm>
        </p:grpSpPr>
        <p:sp>
          <p:nvSpPr>
            <p:cNvPr id="16397" name="椭圆 4">
              <a:extLst>
                <a:ext uri="{FF2B5EF4-FFF2-40B4-BE49-F238E27FC236}">
                  <a16:creationId xmlns:a16="http://schemas.microsoft.com/office/drawing/2014/main" id="{C2C88C28-523B-0C4F-BB8D-24B4B12C2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52128" cy="1152128"/>
            </a:xfrm>
            <a:custGeom>
              <a:avLst/>
              <a:gdLst>
                <a:gd name="T0" fmla="*/ 0 w 1152128"/>
                <a:gd name="T1" fmla="*/ 0 h 1152128"/>
                <a:gd name="T2" fmla="*/ 1152128 w 1152128"/>
                <a:gd name="T3" fmla="*/ 1152128 h 1152128"/>
              </a:gdLst>
              <a:ahLst/>
              <a:cxnLst/>
              <a:rect l="T0" t="T1" r="T2" b="T3"/>
              <a:pathLst>
                <a:path w="1152128" h="1152128">
                  <a:moveTo>
                    <a:pt x="576064" y="0"/>
                  </a:moveTo>
                  <a:lnTo>
                    <a:pt x="1152128" y="0"/>
                  </a:lnTo>
                  <a:lnTo>
                    <a:pt x="1152128" y="576064"/>
                  </a:lnTo>
                  <a:cubicBezTo>
                    <a:pt x="1152128" y="894215"/>
                    <a:pt x="894215" y="1152128"/>
                    <a:pt x="576064" y="1152128"/>
                  </a:cubicBez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054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6398" name="图片 11">
              <a:extLst>
                <a:ext uri="{FF2B5EF4-FFF2-40B4-BE49-F238E27FC236}">
                  <a16:creationId xmlns:a16="http://schemas.microsoft.com/office/drawing/2014/main" id="{144583FC-83C7-8348-8708-E7A3E13AE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323" y="281328"/>
              <a:ext cx="529930" cy="529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399" name="组合 13">
            <a:extLst>
              <a:ext uri="{FF2B5EF4-FFF2-40B4-BE49-F238E27FC236}">
                <a16:creationId xmlns:a16="http://schemas.microsoft.com/office/drawing/2014/main" id="{6AFD811F-9098-814D-AFB3-9376B3C7E6F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677988"/>
            <a:ext cx="1152525" cy="1150937"/>
            <a:chOff x="0" y="0"/>
            <a:chExt cx="1152128" cy="1152128"/>
          </a:xfrm>
        </p:grpSpPr>
        <p:sp>
          <p:nvSpPr>
            <p:cNvPr id="16400" name="椭圆 4">
              <a:extLst>
                <a:ext uri="{FF2B5EF4-FFF2-40B4-BE49-F238E27FC236}">
                  <a16:creationId xmlns:a16="http://schemas.microsoft.com/office/drawing/2014/main" id="{A3BE480B-B2ED-ED41-9D37-FF1E516E1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52128" cy="1152128"/>
            </a:xfrm>
            <a:custGeom>
              <a:avLst/>
              <a:gdLst>
                <a:gd name="T0" fmla="*/ 0 w 1152128"/>
                <a:gd name="T1" fmla="*/ 0 h 1152128"/>
                <a:gd name="T2" fmla="*/ 1152128 w 1152128"/>
                <a:gd name="T3" fmla="*/ 1152128 h 1152128"/>
              </a:gdLst>
              <a:ahLst/>
              <a:cxnLst/>
              <a:rect l="T0" t="T1" r="T2" b="T3"/>
              <a:pathLst>
                <a:path w="1152128" h="1152128">
                  <a:moveTo>
                    <a:pt x="576064" y="0"/>
                  </a:moveTo>
                  <a:lnTo>
                    <a:pt x="1152128" y="0"/>
                  </a:lnTo>
                  <a:lnTo>
                    <a:pt x="1152128" y="576064"/>
                  </a:lnTo>
                  <a:cubicBezTo>
                    <a:pt x="1152128" y="894215"/>
                    <a:pt x="894215" y="1152128"/>
                    <a:pt x="576064" y="1152128"/>
                  </a:cubicBez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117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6401" name="图片 12">
              <a:extLst>
                <a:ext uri="{FF2B5EF4-FFF2-40B4-BE49-F238E27FC236}">
                  <a16:creationId xmlns:a16="http://schemas.microsoft.com/office/drawing/2014/main" id="{09B2CDEA-6439-4444-A6BC-4892D1A69A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329" y="281328"/>
              <a:ext cx="589470" cy="58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402" name="TextBox 17">
            <a:extLst>
              <a:ext uri="{FF2B5EF4-FFF2-40B4-BE49-F238E27FC236}">
                <a16:creationId xmlns:a16="http://schemas.microsoft.com/office/drawing/2014/main" id="{FF6DEEDC-BFC3-1342-A2F3-BCDA8E5F4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3397250"/>
            <a:ext cx="17192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1173B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600">
              <a:solidFill>
                <a:srgbClr val="1173B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6403" name="TextBox 18">
            <a:extLst>
              <a:ext uri="{FF2B5EF4-FFF2-40B4-BE49-F238E27FC236}">
                <a16:creationId xmlns:a16="http://schemas.microsoft.com/office/drawing/2014/main" id="{68F4D9CD-C4B6-EF42-A7F2-38EA5E307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3092450"/>
            <a:ext cx="2066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117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b="1">
              <a:solidFill>
                <a:srgbClr val="1173B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404" name="TextBox 19">
            <a:extLst>
              <a:ext uri="{FF2B5EF4-FFF2-40B4-BE49-F238E27FC236}">
                <a16:creationId xmlns:a16="http://schemas.microsoft.com/office/drawing/2014/main" id="{1F7289BB-B6BA-3B44-8089-A1A3205DD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397250"/>
            <a:ext cx="17192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1173B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600">
              <a:solidFill>
                <a:srgbClr val="1173B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6405" name="TextBox 20">
            <a:extLst>
              <a:ext uri="{FF2B5EF4-FFF2-40B4-BE49-F238E27FC236}">
                <a16:creationId xmlns:a16="http://schemas.microsoft.com/office/drawing/2014/main" id="{374754A3-CB4B-4341-A7EF-203C268E0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3092450"/>
            <a:ext cx="2068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117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b="1">
              <a:solidFill>
                <a:srgbClr val="1173B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406" name="TextBox 21">
            <a:extLst>
              <a:ext uri="{FF2B5EF4-FFF2-40B4-BE49-F238E27FC236}">
                <a16:creationId xmlns:a16="http://schemas.microsoft.com/office/drawing/2014/main" id="{25C19F54-8362-6043-BDB6-02730F040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3397250"/>
            <a:ext cx="17192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0544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600">
              <a:solidFill>
                <a:srgbClr val="054487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6407" name="TextBox 22">
            <a:extLst>
              <a:ext uri="{FF2B5EF4-FFF2-40B4-BE49-F238E27FC236}">
                <a16:creationId xmlns:a16="http://schemas.microsoft.com/office/drawing/2014/main" id="{4DB450C5-2A3E-F64E-8807-5AC183050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0" y="3092450"/>
            <a:ext cx="2068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b="1">
              <a:solidFill>
                <a:srgbClr val="0544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408" name="TextBox 23">
            <a:extLst>
              <a:ext uri="{FF2B5EF4-FFF2-40B4-BE49-F238E27FC236}">
                <a16:creationId xmlns:a16="http://schemas.microsoft.com/office/drawing/2014/main" id="{DE5B124F-8D3C-5340-92D0-A63D3C234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425" y="3397250"/>
            <a:ext cx="17192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05448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600">
              <a:solidFill>
                <a:srgbClr val="054487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6409" name="TextBox 24">
            <a:extLst>
              <a:ext uri="{FF2B5EF4-FFF2-40B4-BE49-F238E27FC236}">
                <a16:creationId xmlns:a16="http://schemas.microsoft.com/office/drawing/2014/main" id="{ED8991E8-F7C3-1243-B4DB-D7B130A51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092450"/>
            <a:ext cx="2066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b="1">
              <a:solidFill>
                <a:srgbClr val="0544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1">
            <a:extLst>
              <a:ext uri="{FF2B5EF4-FFF2-40B4-BE49-F238E27FC236}">
                <a16:creationId xmlns:a16="http://schemas.microsoft.com/office/drawing/2014/main" id="{28773E2A-A9D7-FE45-B13C-C203A5B25882}"/>
              </a:ext>
            </a:extLst>
          </p:cNvPr>
          <p:cNvGrpSpPr>
            <a:grpSpLocks/>
          </p:cNvGrpSpPr>
          <p:nvPr/>
        </p:nvGrpSpPr>
        <p:grpSpPr bwMode="auto">
          <a:xfrm>
            <a:off x="0" y="447675"/>
            <a:ext cx="2293938" cy="644525"/>
            <a:chOff x="0" y="0"/>
            <a:chExt cx="2293999" cy="644334"/>
          </a:xfrm>
        </p:grpSpPr>
        <p:sp>
          <p:nvSpPr>
            <p:cNvPr id="17411" name="矩形 2">
              <a:extLst>
                <a:ext uri="{FF2B5EF4-FFF2-40B4-BE49-F238E27FC236}">
                  <a16:creationId xmlns:a16="http://schemas.microsoft.com/office/drawing/2014/main" id="{288E715D-1C54-BF4C-8AE7-79290B441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11560" cy="6115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2A849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12" name="TextBox 3">
              <a:extLst>
                <a:ext uri="{FF2B5EF4-FFF2-40B4-BE49-F238E27FC236}">
                  <a16:creationId xmlns:a16="http://schemas.microsoft.com/office/drawing/2014/main" id="{44BD2E7E-DEBE-5848-B83D-C3A6FC116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68" y="0"/>
              <a:ext cx="15841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输入你的标题</a:t>
              </a:r>
            </a:p>
          </p:txBody>
        </p:sp>
        <p:sp>
          <p:nvSpPr>
            <p:cNvPr id="17413" name="TextBox 4">
              <a:extLst>
                <a:ext uri="{FF2B5EF4-FFF2-40B4-BE49-F238E27FC236}">
                  <a16:creationId xmlns:a16="http://schemas.microsoft.com/office/drawing/2014/main" id="{248C8487-7454-8747-BDB6-4D4422817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823" y="305780"/>
              <a:ext cx="15841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title</a:t>
              </a:r>
              <a:endParaRPr lang="zh-CN" altLang="en-US" sz="16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414" name="矩形 5">
            <a:extLst>
              <a:ext uri="{FF2B5EF4-FFF2-40B4-BE49-F238E27FC236}">
                <a16:creationId xmlns:a16="http://schemas.microsoft.com/office/drawing/2014/main" id="{AC62BA12-018C-AA48-983A-0A0626390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571750"/>
            <a:ext cx="576262" cy="1223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175" cap="flat" cmpd="sng">
            <a:solidFill>
              <a:srgbClr val="00B0F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5" name="矩形 6">
            <a:extLst>
              <a:ext uri="{FF2B5EF4-FFF2-40B4-BE49-F238E27FC236}">
                <a16:creationId xmlns:a16="http://schemas.microsoft.com/office/drawing/2014/main" id="{BADAB18E-B443-9040-8E6C-8216B9FE2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2860675"/>
            <a:ext cx="574675" cy="9350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175" cap="flat" cmpd="sng">
            <a:solidFill>
              <a:srgbClr val="00B0F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6" name="矩形 7">
            <a:extLst>
              <a:ext uri="{FF2B5EF4-FFF2-40B4-BE49-F238E27FC236}">
                <a16:creationId xmlns:a16="http://schemas.microsoft.com/office/drawing/2014/main" id="{C3EB3033-8E98-2B41-A9F9-FB877D3C8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2600325"/>
            <a:ext cx="574675" cy="11953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175" cap="flat" cmpd="sng">
            <a:solidFill>
              <a:srgbClr val="00B0F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7" name="矩形 8">
            <a:extLst>
              <a:ext uri="{FF2B5EF4-FFF2-40B4-BE49-F238E27FC236}">
                <a16:creationId xmlns:a16="http://schemas.microsoft.com/office/drawing/2014/main" id="{E864959E-E8CD-DF46-8EBB-B11E27F70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2168525"/>
            <a:ext cx="574675" cy="16271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175" cap="flat" cmpd="sng">
            <a:solidFill>
              <a:srgbClr val="00B0F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8" name="TextBox 9">
            <a:extLst>
              <a:ext uri="{FF2B5EF4-FFF2-40B4-BE49-F238E27FC236}">
                <a16:creationId xmlns:a16="http://schemas.microsoft.com/office/drawing/2014/main" id="{49783CE2-A7C9-D049-B424-F5FE3ABDF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3795713"/>
            <a:ext cx="458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Q1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7419" name="TextBox 10">
            <a:extLst>
              <a:ext uri="{FF2B5EF4-FFF2-40B4-BE49-F238E27FC236}">
                <a16:creationId xmlns:a16="http://schemas.microsoft.com/office/drawing/2014/main" id="{B795058A-6DE5-D144-A698-93BE2B5E2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5" y="3795713"/>
            <a:ext cx="458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Q2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7420" name="TextBox 11">
            <a:extLst>
              <a:ext uri="{FF2B5EF4-FFF2-40B4-BE49-F238E27FC236}">
                <a16:creationId xmlns:a16="http://schemas.microsoft.com/office/drawing/2014/main" id="{CE795126-EF49-7E45-BE18-3D0E96D00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00" y="379571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Q3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7421" name="TextBox 12">
            <a:extLst>
              <a:ext uri="{FF2B5EF4-FFF2-40B4-BE49-F238E27FC236}">
                <a16:creationId xmlns:a16="http://schemas.microsoft.com/office/drawing/2014/main" id="{AC8EFBF8-6A36-E342-B211-EF519BC08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775" y="379571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Q4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7422" name="TextBox 13">
            <a:extLst>
              <a:ext uri="{FF2B5EF4-FFF2-40B4-BE49-F238E27FC236}">
                <a16:creationId xmlns:a16="http://schemas.microsoft.com/office/drawing/2014/main" id="{D6DFFB3E-4338-2A49-A2AE-83D5317D1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2228850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7423" name="TextBox 14">
            <a:extLst>
              <a:ext uri="{FF2B5EF4-FFF2-40B4-BE49-F238E27FC236}">
                <a16:creationId xmlns:a16="http://schemas.microsoft.com/office/drawing/2014/main" id="{36ADCB96-D55E-B34B-BEF3-F88408D18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50" y="2490788"/>
            <a:ext cx="458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7424" name="TextBox 15">
            <a:extLst>
              <a:ext uri="{FF2B5EF4-FFF2-40B4-BE49-F238E27FC236}">
                <a16:creationId xmlns:a16="http://schemas.microsoft.com/office/drawing/2014/main" id="{61E7D5D1-FBD5-2040-88D1-D063E2149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2274888"/>
            <a:ext cx="458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3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7425" name="TextBox 16">
            <a:extLst>
              <a:ext uri="{FF2B5EF4-FFF2-40B4-BE49-F238E27FC236}">
                <a16:creationId xmlns:a16="http://schemas.microsoft.com/office/drawing/2014/main" id="{2674E211-4D48-E341-8FE8-A65012A93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75" y="1851025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7426" name="TextBox 17">
            <a:extLst>
              <a:ext uri="{FF2B5EF4-FFF2-40B4-BE49-F238E27FC236}">
                <a16:creationId xmlns:a16="http://schemas.microsoft.com/office/drawing/2014/main" id="{527B9820-30AD-7F42-B484-82AF073FB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563" y="474663"/>
            <a:ext cx="32194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117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sz="3200" b="1">
              <a:solidFill>
                <a:srgbClr val="1173B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427" name="组合 26">
            <a:extLst>
              <a:ext uri="{FF2B5EF4-FFF2-40B4-BE49-F238E27FC236}">
                <a16:creationId xmlns:a16="http://schemas.microsoft.com/office/drawing/2014/main" id="{F1F44B70-8C67-5F4F-9E44-7566C83F0215}"/>
              </a:ext>
            </a:extLst>
          </p:cNvPr>
          <p:cNvGrpSpPr>
            <a:grpSpLocks/>
          </p:cNvGrpSpPr>
          <p:nvPr/>
        </p:nvGrpSpPr>
        <p:grpSpPr bwMode="auto">
          <a:xfrm>
            <a:off x="4919663" y="1203325"/>
            <a:ext cx="2892425" cy="828675"/>
            <a:chOff x="0" y="0"/>
            <a:chExt cx="2892268" cy="827989"/>
          </a:xfrm>
        </p:grpSpPr>
        <p:sp>
          <p:nvSpPr>
            <p:cNvPr id="17428" name="TextBox 18">
              <a:extLst>
                <a:ext uri="{FF2B5EF4-FFF2-40B4-BE49-F238E27FC236}">
                  <a16:creationId xmlns:a16="http://schemas.microsoft.com/office/drawing/2014/main" id="{D009FCD8-BC78-5F4C-ADCF-289017253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04769"/>
              <a:ext cx="289226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rgbClr val="1173B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Know a lot of sense, but still had bad in this life</a:t>
              </a:r>
              <a:endParaRPr lang="zh-CN" altLang="en-US" sz="1400">
                <a:solidFill>
                  <a:srgbClr val="1173B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429" name="TextBox 19">
              <a:extLst>
                <a:ext uri="{FF2B5EF4-FFF2-40B4-BE49-F238E27FC236}">
                  <a16:creationId xmlns:a16="http://schemas.microsoft.com/office/drawing/2014/main" id="{01F77775-410A-2F4E-8B1C-8F2B06583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8" y="0"/>
              <a:ext cx="20882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solidFill>
                    <a:srgbClr val="1173B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1600" b="1">
                  <a:solidFill>
                    <a:srgbClr val="1173B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1600" b="1">
                  <a:solidFill>
                    <a:srgbClr val="1173B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title</a:t>
              </a:r>
              <a:endParaRPr lang="zh-CN" altLang="en-US" sz="1600" b="1">
                <a:solidFill>
                  <a:srgbClr val="117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7430" name="组合 27">
            <a:extLst>
              <a:ext uri="{FF2B5EF4-FFF2-40B4-BE49-F238E27FC236}">
                <a16:creationId xmlns:a16="http://schemas.microsoft.com/office/drawing/2014/main" id="{16B48F40-8320-584D-A62E-AED3D545C78A}"/>
              </a:ext>
            </a:extLst>
          </p:cNvPr>
          <p:cNvGrpSpPr>
            <a:grpSpLocks/>
          </p:cNvGrpSpPr>
          <p:nvPr/>
        </p:nvGrpSpPr>
        <p:grpSpPr bwMode="auto">
          <a:xfrm>
            <a:off x="4919663" y="2144713"/>
            <a:ext cx="2892425" cy="827087"/>
            <a:chOff x="0" y="0"/>
            <a:chExt cx="2892268" cy="827989"/>
          </a:xfrm>
        </p:grpSpPr>
        <p:sp>
          <p:nvSpPr>
            <p:cNvPr id="17431" name="TextBox 20">
              <a:extLst>
                <a:ext uri="{FF2B5EF4-FFF2-40B4-BE49-F238E27FC236}">
                  <a16:creationId xmlns:a16="http://schemas.microsoft.com/office/drawing/2014/main" id="{6383EAED-0A8F-D544-9072-863481B7B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04769"/>
              <a:ext cx="289226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rgbClr val="1173B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Know a lot of sense, but still had bad in this life</a:t>
              </a:r>
              <a:endParaRPr lang="zh-CN" altLang="en-US" sz="1400">
                <a:solidFill>
                  <a:srgbClr val="1173B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432" name="TextBox 21">
              <a:extLst>
                <a:ext uri="{FF2B5EF4-FFF2-40B4-BE49-F238E27FC236}">
                  <a16:creationId xmlns:a16="http://schemas.microsoft.com/office/drawing/2014/main" id="{D5602EF0-593E-5B47-864C-A2CBF2482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8" y="0"/>
              <a:ext cx="20882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solidFill>
                    <a:srgbClr val="1173B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1600" b="1">
                  <a:solidFill>
                    <a:srgbClr val="1173B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1600" b="1">
                  <a:solidFill>
                    <a:srgbClr val="1173B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title</a:t>
              </a:r>
              <a:endParaRPr lang="zh-CN" altLang="en-US" sz="1600" b="1">
                <a:solidFill>
                  <a:srgbClr val="117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7433" name="组合 28">
            <a:extLst>
              <a:ext uri="{FF2B5EF4-FFF2-40B4-BE49-F238E27FC236}">
                <a16:creationId xmlns:a16="http://schemas.microsoft.com/office/drawing/2014/main" id="{856E9623-0524-3E4B-9E08-4308212B146A}"/>
              </a:ext>
            </a:extLst>
          </p:cNvPr>
          <p:cNvGrpSpPr>
            <a:grpSpLocks/>
          </p:cNvGrpSpPr>
          <p:nvPr/>
        </p:nvGrpSpPr>
        <p:grpSpPr bwMode="auto">
          <a:xfrm>
            <a:off x="4919663" y="3086100"/>
            <a:ext cx="2892425" cy="827088"/>
            <a:chOff x="0" y="0"/>
            <a:chExt cx="2892268" cy="827989"/>
          </a:xfrm>
        </p:grpSpPr>
        <p:sp>
          <p:nvSpPr>
            <p:cNvPr id="17434" name="TextBox 22">
              <a:extLst>
                <a:ext uri="{FF2B5EF4-FFF2-40B4-BE49-F238E27FC236}">
                  <a16:creationId xmlns:a16="http://schemas.microsoft.com/office/drawing/2014/main" id="{D5C3C0EA-048D-374A-81E4-8EBAE8514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04769"/>
              <a:ext cx="289226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rgbClr val="1173B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Know a lot of sense, but still had bad in this life</a:t>
              </a:r>
              <a:endParaRPr lang="zh-CN" altLang="en-US" sz="1400">
                <a:solidFill>
                  <a:srgbClr val="1173B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435" name="TextBox 23">
              <a:extLst>
                <a:ext uri="{FF2B5EF4-FFF2-40B4-BE49-F238E27FC236}">
                  <a16:creationId xmlns:a16="http://schemas.microsoft.com/office/drawing/2014/main" id="{77048E27-D70E-5645-8CBE-BB85E25F2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8" y="0"/>
              <a:ext cx="20882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solidFill>
                    <a:srgbClr val="1173B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zh-CN" altLang="en-US" sz="1600" b="1">
                  <a:solidFill>
                    <a:srgbClr val="1173B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1600" b="1">
                  <a:solidFill>
                    <a:srgbClr val="1173B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title</a:t>
              </a:r>
              <a:endParaRPr lang="zh-CN" altLang="en-US" sz="1600" b="1">
                <a:solidFill>
                  <a:srgbClr val="117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7436" name="组合 29">
            <a:extLst>
              <a:ext uri="{FF2B5EF4-FFF2-40B4-BE49-F238E27FC236}">
                <a16:creationId xmlns:a16="http://schemas.microsoft.com/office/drawing/2014/main" id="{33960614-8376-014C-B658-4FF1783D9266}"/>
              </a:ext>
            </a:extLst>
          </p:cNvPr>
          <p:cNvGrpSpPr>
            <a:grpSpLocks/>
          </p:cNvGrpSpPr>
          <p:nvPr/>
        </p:nvGrpSpPr>
        <p:grpSpPr bwMode="auto">
          <a:xfrm>
            <a:off x="4919663" y="4025900"/>
            <a:ext cx="2892425" cy="828675"/>
            <a:chOff x="0" y="0"/>
            <a:chExt cx="2892268" cy="827989"/>
          </a:xfrm>
        </p:grpSpPr>
        <p:sp>
          <p:nvSpPr>
            <p:cNvPr id="17437" name="TextBox 24">
              <a:extLst>
                <a:ext uri="{FF2B5EF4-FFF2-40B4-BE49-F238E27FC236}">
                  <a16:creationId xmlns:a16="http://schemas.microsoft.com/office/drawing/2014/main" id="{7DB852C1-A4CA-EE47-84EC-7D2FC0F0C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04769"/>
              <a:ext cx="289226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rgbClr val="1173B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Know a lot of sense, but still had bad in this life</a:t>
              </a:r>
              <a:endParaRPr lang="zh-CN" altLang="en-US" sz="1400">
                <a:solidFill>
                  <a:srgbClr val="1173B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438" name="TextBox 25">
              <a:extLst>
                <a:ext uri="{FF2B5EF4-FFF2-40B4-BE49-F238E27FC236}">
                  <a16:creationId xmlns:a16="http://schemas.microsoft.com/office/drawing/2014/main" id="{A41EA80C-CB3E-F144-840A-C8689D68B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8" y="0"/>
              <a:ext cx="20882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solidFill>
                    <a:srgbClr val="1173B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zh-CN" altLang="en-US" sz="1600" b="1">
                  <a:solidFill>
                    <a:srgbClr val="1173B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1600" b="1">
                  <a:solidFill>
                    <a:srgbClr val="1173B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title</a:t>
              </a:r>
              <a:endParaRPr lang="zh-CN" altLang="en-US" sz="1600" b="1">
                <a:solidFill>
                  <a:srgbClr val="117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1">
            <a:extLst>
              <a:ext uri="{FF2B5EF4-FFF2-40B4-BE49-F238E27FC236}">
                <a16:creationId xmlns:a16="http://schemas.microsoft.com/office/drawing/2014/main" id="{44C4AE08-DB0B-D844-804C-71DECD081429}"/>
              </a:ext>
            </a:extLst>
          </p:cNvPr>
          <p:cNvGrpSpPr>
            <a:grpSpLocks/>
          </p:cNvGrpSpPr>
          <p:nvPr/>
        </p:nvGrpSpPr>
        <p:grpSpPr bwMode="auto">
          <a:xfrm>
            <a:off x="0" y="447675"/>
            <a:ext cx="2293938" cy="644525"/>
            <a:chOff x="0" y="0"/>
            <a:chExt cx="2293999" cy="644334"/>
          </a:xfrm>
        </p:grpSpPr>
        <p:sp>
          <p:nvSpPr>
            <p:cNvPr id="18435" name="矩形 2">
              <a:extLst>
                <a:ext uri="{FF2B5EF4-FFF2-40B4-BE49-F238E27FC236}">
                  <a16:creationId xmlns:a16="http://schemas.microsoft.com/office/drawing/2014/main" id="{6DCCD1E4-D767-CD4D-9F24-6C0AC0EAF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11560" cy="6115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2A849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36" name="TextBox 3">
              <a:extLst>
                <a:ext uri="{FF2B5EF4-FFF2-40B4-BE49-F238E27FC236}">
                  <a16:creationId xmlns:a16="http://schemas.microsoft.com/office/drawing/2014/main" id="{63BA39CD-0875-0849-A51A-517716514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68" y="0"/>
              <a:ext cx="15841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输入你的标题</a:t>
              </a:r>
            </a:p>
          </p:txBody>
        </p:sp>
        <p:sp>
          <p:nvSpPr>
            <p:cNvPr id="18437" name="TextBox 4">
              <a:extLst>
                <a:ext uri="{FF2B5EF4-FFF2-40B4-BE49-F238E27FC236}">
                  <a16:creationId xmlns:a16="http://schemas.microsoft.com/office/drawing/2014/main" id="{15ED59E3-594C-A04F-A89A-6590F0ECF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823" y="305780"/>
              <a:ext cx="15841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title</a:t>
              </a:r>
              <a:endParaRPr lang="zh-CN" altLang="en-US" sz="16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8438" name="直接连接符 6">
            <a:extLst>
              <a:ext uri="{FF2B5EF4-FFF2-40B4-BE49-F238E27FC236}">
                <a16:creationId xmlns:a16="http://schemas.microsoft.com/office/drawing/2014/main" id="{BE7B147D-C1D3-7044-8C27-FEC382EC9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3238500"/>
            <a:ext cx="7056437" cy="0"/>
          </a:xfrm>
          <a:prstGeom prst="line">
            <a:avLst/>
          </a:prstGeom>
          <a:noFill/>
          <a:ln w="1905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TextBox 7">
            <a:extLst>
              <a:ext uri="{FF2B5EF4-FFF2-40B4-BE49-F238E27FC236}">
                <a16:creationId xmlns:a16="http://schemas.microsoft.com/office/drawing/2014/main" id="{8BB00DE2-01AD-CB43-AAF2-F6FFE41EB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382963"/>
            <a:ext cx="287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8440" name="TextBox 8">
            <a:extLst>
              <a:ext uri="{FF2B5EF4-FFF2-40B4-BE49-F238E27FC236}">
                <a16:creationId xmlns:a16="http://schemas.microsoft.com/office/drawing/2014/main" id="{0596F3BA-C264-FC4D-B508-5A86FFB0F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3382963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8441" name="TextBox 9">
            <a:extLst>
              <a:ext uri="{FF2B5EF4-FFF2-40B4-BE49-F238E27FC236}">
                <a16:creationId xmlns:a16="http://schemas.microsoft.com/office/drawing/2014/main" id="{82779CAD-413A-DD4C-8C97-6790DF721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88" y="3382963"/>
            <a:ext cx="287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3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8442" name="TextBox 10">
            <a:extLst>
              <a:ext uri="{FF2B5EF4-FFF2-40B4-BE49-F238E27FC236}">
                <a16:creationId xmlns:a16="http://schemas.microsoft.com/office/drawing/2014/main" id="{D2DEDE8B-9EF3-B64E-99F3-FC0B54CE8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75" y="3382963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8443" name="TextBox 11">
            <a:extLst>
              <a:ext uri="{FF2B5EF4-FFF2-40B4-BE49-F238E27FC236}">
                <a16:creationId xmlns:a16="http://schemas.microsoft.com/office/drawing/2014/main" id="{71CC39C8-CE22-234A-90E8-115B637C2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3382963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5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8444" name="TextBox 12">
            <a:extLst>
              <a:ext uri="{FF2B5EF4-FFF2-40B4-BE49-F238E27FC236}">
                <a16:creationId xmlns:a16="http://schemas.microsoft.com/office/drawing/2014/main" id="{2E5200E0-CFF0-414C-AA33-EF0C60A05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950" y="3382963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6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8445" name="TextBox 13">
            <a:extLst>
              <a:ext uri="{FF2B5EF4-FFF2-40B4-BE49-F238E27FC236}">
                <a16:creationId xmlns:a16="http://schemas.microsoft.com/office/drawing/2014/main" id="{993DDCC4-3ADA-6F42-AA59-FBB6640BF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3382963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7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8446" name="TextBox 14">
            <a:extLst>
              <a:ext uri="{FF2B5EF4-FFF2-40B4-BE49-F238E27FC236}">
                <a16:creationId xmlns:a16="http://schemas.microsoft.com/office/drawing/2014/main" id="{D9F0503A-DE0C-8B45-8E23-BA1D0184E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525" y="3382963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8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8447" name="椭圆 15">
            <a:extLst>
              <a:ext uri="{FF2B5EF4-FFF2-40B4-BE49-F238E27FC236}">
                <a16:creationId xmlns:a16="http://schemas.microsoft.com/office/drawing/2014/main" id="{A99F8F34-1F61-194B-B92C-382F13A82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616075"/>
            <a:ext cx="431800" cy="431800"/>
          </a:xfrm>
          <a:prstGeom prst="ellipse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8" name="椭圆 16">
            <a:extLst>
              <a:ext uri="{FF2B5EF4-FFF2-40B4-BE49-F238E27FC236}">
                <a16:creationId xmlns:a16="http://schemas.microsoft.com/office/drawing/2014/main" id="{DBACF3CA-E7E7-D341-8D79-3BF195E50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75" y="2159000"/>
            <a:ext cx="431800" cy="431800"/>
          </a:xfrm>
          <a:prstGeom prst="ellipse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9" name="椭圆 17">
            <a:extLst>
              <a:ext uri="{FF2B5EF4-FFF2-40B4-BE49-F238E27FC236}">
                <a16:creationId xmlns:a16="http://schemas.microsoft.com/office/drawing/2014/main" id="{CD989947-985B-A240-B5B4-24A6CA8EB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150" y="1831975"/>
            <a:ext cx="431800" cy="431800"/>
          </a:xfrm>
          <a:prstGeom prst="ellipse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50" name="椭圆 18">
            <a:extLst>
              <a:ext uri="{FF2B5EF4-FFF2-40B4-BE49-F238E27FC236}">
                <a16:creationId xmlns:a16="http://schemas.microsoft.com/office/drawing/2014/main" id="{B9E05AE1-8FD1-BA42-B9B3-174E9F79E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938" y="1625600"/>
            <a:ext cx="431800" cy="431800"/>
          </a:xfrm>
          <a:prstGeom prst="ellipse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51" name="椭圆 19">
            <a:extLst>
              <a:ext uri="{FF2B5EF4-FFF2-40B4-BE49-F238E27FC236}">
                <a16:creationId xmlns:a16="http://schemas.microsoft.com/office/drawing/2014/main" id="{23906984-6B3F-4642-B861-5A40AC8F8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1943100"/>
            <a:ext cx="431800" cy="431800"/>
          </a:xfrm>
          <a:prstGeom prst="ellipse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52" name="椭圆 20">
            <a:extLst>
              <a:ext uri="{FF2B5EF4-FFF2-40B4-BE49-F238E27FC236}">
                <a16:creationId xmlns:a16="http://schemas.microsoft.com/office/drawing/2014/main" id="{6CC931C5-E3C2-2B40-9F1F-1B0508152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513" y="1727200"/>
            <a:ext cx="431800" cy="431800"/>
          </a:xfrm>
          <a:prstGeom prst="ellipse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53" name="椭圆 21">
            <a:extLst>
              <a:ext uri="{FF2B5EF4-FFF2-40B4-BE49-F238E27FC236}">
                <a16:creationId xmlns:a16="http://schemas.microsoft.com/office/drawing/2014/main" id="{10FC5C5B-BE93-6D4B-8A8A-21430A514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5" y="1419225"/>
            <a:ext cx="431800" cy="431800"/>
          </a:xfrm>
          <a:prstGeom prst="ellipse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54" name="椭圆 22">
            <a:extLst>
              <a:ext uri="{FF2B5EF4-FFF2-40B4-BE49-F238E27FC236}">
                <a16:creationId xmlns:a16="http://schemas.microsoft.com/office/drawing/2014/main" id="{AB907376-2F80-3147-9742-154CEBA3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1944688"/>
            <a:ext cx="431800" cy="431800"/>
          </a:xfrm>
          <a:prstGeom prst="ellipse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55" name="TextBox 23">
            <a:extLst>
              <a:ext uri="{FF2B5EF4-FFF2-40B4-BE49-F238E27FC236}">
                <a16:creationId xmlns:a16="http://schemas.microsoft.com/office/drawing/2014/main" id="{4997F4CB-97A4-8C48-99E0-7DE4AB5DF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641475"/>
            <a:ext cx="287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8456" name="TextBox 24">
            <a:extLst>
              <a:ext uri="{FF2B5EF4-FFF2-40B4-BE49-F238E27FC236}">
                <a16:creationId xmlns:a16="http://schemas.microsoft.com/office/drawing/2014/main" id="{77BFF7AD-4E92-4948-8FCA-0DD32AA6A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25" y="2208213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8457" name="TextBox 25">
            <a:extLst>
              <a:ext uri="{FF2B5EF4-FFF2-40B4-BE49-F238E27FC236}">
                <a16:creationId xmlns:a16="http://schemas.microsoft.com/office/drawing/2014/main" id="{2F4B5FCA-387C-6B4D-AA2D-06CBFC049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1889125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3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8458" name="TextBox 26">
            <a:extLst>
              <a:ext uri="{FF2B5EF4-FFF2-40B4-BE49-F238E27FC236}">
                <a16:creationId xmlns:a16="http://schemas.microsoft.com/office/drawing/2014/main" id="{6453AB56-ACE6-0744-A5F1-8E2101EA4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1646238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8459" name="TextBox 27">
            <a:extLst>
              <a:ext uri="{FF2B5EF4-FFF2-40B4-BE49-F238E27FC236}">
                <a16:creationId xmlns:a16="http://schemas.microsoft.com/office/drawing/2014/main" id="{58854D5A-586E-4C41-B7B9-5BBEF3111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1976438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5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8460" name="TextBox 28">
            <a:extLst>
              <a:ext uri="{FF2B5EF4-FFF2-40B4-BE49-F238E27FC236}">
                <a16:creationId xmlns:a16="http://schemas.microsoft.com/office/drawing/2014/main" id="{ABD9F83B-8FEE-5445-B266-81A8C3CE0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950" y="1760538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6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8461" name="TextBox 29">
            <a:extLst>
              <a:ext uri="{FF2B5EF4-FFF2-40B4-BE49-F238E27FC236}">
                <a16:creationId xmlns:a16="http://schemas.microsoft.com/office/drawing/2014/main" id="{1856B729-2FE9-2C42-B637-4FAD8ED8B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1422400"/>
            <a:ext cx="287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7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8462" name="TextBox 30">
            <a:extLst>
              <a:ext uri="{FF2B5EF4-FFF2-40B4-BE49-F238E27FC236}">
                <a16:creationId xmlns:a16="http://schemas.microsoft.com/office/drawing/2014/main" id="{FA0A317F-C7AC-D048-B506-9F403A4A1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525" y="2000250"/>
            <a:ext cx="28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8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8463" name="组合 31">
            <a:extLst>
              <a:ext uri="{FF2B5EF4-FFF2-40B4-BE49-F238E27FC236}">
                <a16:creationId xmlns:a16="http://schemas.microsoft.com/office/drawing/2014/main" id="{FD864600-AA39-F349-A411-53256E6E0D38}"/>
              </a:ext>
            </a:extLst>
          </p:cNvPr>
          <p:cNvGrpSpPr>
            <a:grpSpLocks/>
          </p:cNvGrpSpPr>
          <p:nvPr/>
        </p:nvGrpSpPr>
        <p:grpSpPr bwMode="auto">
          <a:xfrm>
            <a:off x="169863" y="3894138"/>
            <a:ext cx="2892425" cy="828675"/>
            <a:chOff x="0" y="0"/>
            <a:chExt cx="2892268" cy="827989"/>
          </a:xfrm>
        </p:grpSpPr>
        <p:sp>
          <p:nvSpPr>
            <p:cNvPr id="18464" name="TextBox 32">
              <a:extLst>
                <a:ext uri="{FF2B5EF4-FFF2-40B4-BE49-F238E27FC236}">
                  <a16:creationId xmlns:a16="http://schemas.microsoft.com/office/drawing/2014/main" id="{04D01E75-E7EA-EF4C-8E78-15146B608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04769"/>
              <a:ext cx="289226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rgbClr val="0544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Know a lot of sense, but still had bad in this life</a:t>
              </a:r>
              <a:endParaRPr lang="zh-CN" altLang="en-US" sz="1400">
                <a:solidFill>
                  <a:srgbClr val="054487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8465" name="TextBox 33">
              <a:extLst>
                <a:ext uri="{FF2B5EF4-FFF2-40B4-BE49-F238E27FC236}">
                  <a16:creationId xmlns:a16="http://schemas.microsoft.com/office/drawing/2014/main" id="{B408CFF2-4862-714C-B57F-784378612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8" y="0"/>
              <a:ext cx="20882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solidFill>
                    <a:srgbClr val="0544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title</a:t>
              </a:r>
              <a:endParaRPr lang="zh-CN" altLang="en-US" sz="1600" b="1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8466" name="组合 34">
            <a:extLst>
              <a:ext uri="{FF2B5EF4-FFF2-40B4-BE49-F238E27FC236}">
                <a16:creationId xmlns:a16="http://schemas.microsoft.com/office/drawing/2014/main" id="{ADEFFE4F-B461-AE4D-8CFE-63FCD7C4CE2E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3894138"/>
            <a:ext cx="2892425" cy="828675"/>
            <a:chOff x="0" y="0"/>
            <a:chExt cx="2892268" cy="827989"/>
          </a:xfrm>
        </p:grpSpPr>
        <p:sp>
          <p:nvSpPr>
            <p:cNvPr id="18467" name="TextBox 35">
              <a:extLst>
                <a:ext uri="{FF2B5EF4-FFF2-40B4-BE49-F238E27FC236}">
                  <a16:creationId xmlns:a16="http://schemas.microsoft.com/office/drawing/2014/main" id="{693B0C95-6E82-2B41-8CDF-E866C7297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04769"/>
              <a:ext cx="289226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rgbClr val="0544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Know a lot of sense, but still had bad in this life</a:t>
              </a:r>
              <a:endParaRPr lang="zh-CN" altLang="en-US" sz="1400">
                <a:solidFill>
                  <a:srgbClr val="054487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8468" name="TextBox 36">
              <a:extLst>
                <a:ext uri="{FF2B5EF4-FFF2-40B4-BE49-F238E27FC236}">
                  <a16:creationId xmlns:a16="http://schemas.microsoft.com/office/drawing/2014/main" id="{6D126C31-0BFE-8F4E-B317-25977C09C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8" y="0"/>
              <a:ext cx="20882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solidFill>
                    <a:srgbClr val="0544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title</a:t>
              </a:r>
              <a:endParaRPr lang="zh-CN" altLang="en-US" sz="1600" b="1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8469" name="组合 37">
            <a:extLst>
              <a:ext uri="{FF2B5EF4-FFF2-40B4-BE49-F238E27FC236}">
                <a16:creationId xmlns:a16="http://schemas.microsoft.com/office/drawing/2014/main" id="{9D7C41FA-9977-B649-A2E5-D38F16131115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3894138"/>
            <a:ext cx="2892425" cy="828675"/>
            <a:chOff x="0" y="0"/>
            <a:chExt cx="2892268" cy="827989"/>
          </a:xfrm>
        </p:grpSpPr>
        <p:sp>
          <p:nvSpPr>
            <p:cNvPr id="18470" name="TextBox 38">
              <a:extLst>
                <a:ext uri="{FF2B5EF4-FFF2-40B4-BE49-F238E27FC236}">
                  <a16:creationId xmlns:a16="http://schemas.microsoft.com/office/drawing/2014/main" id="{D2E37197-2203-BF41-89C7-AA81865DA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04769"/>
              <a:ext cx="289226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rgbClr val="0544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Know a lot of sense, but still had bad in this life</a:t>
              </a:r>
              <a:endParaRPr lang="zh-CN" altLang="en-US" sz="1400">
                <a:solidFill>
                  <a:srgbClr val="054487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8471" name="TextBox 39">
              <a:extLst>
                <a:ext uri="{FF2B5EF4-FFF2-40B4-BE49-F238E27FC236}">
                  <a16:creationId xmlns:a16="http://schemas.microsoft.com/office/drawing/2014/main" id="{93DA3676-4ACC-064D-91BA-910531974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8" y="0"/>
              <a:ext cx="20882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solidFill>
                    <a:srgbClr val="0544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title</a:t>
              </a:r>
              <a:endParaRPr lang="zh-CN" altLang="en-US" sz="1600" b="1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8472" name="直接连接符 41">
            <a:extLst>
              <a:ext uri="{FF2B5EF4-FFF2-40B4-BE49-F238E27FC236}">
                <a16:creationId xmlns:a16="http://schemas.microsoft.com/office/drawing/2014/main" id="{17A53FFA-F393-F54C-9153-BC251FEF9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1775" y="1944688"/>
            <a:ext cx="508000" cy="312737"/>
          </a:xfrm>
          <a:prstGeom prst="line">
            <a:avLst/>
          </a:prstGeom>
          <a:noFill/>
          <a:ln w="19050" cap="flat" cmpd="sng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3" name="直接连接符 48">
            <a:extLst>
              <a:ext uri="{FF2B5EF4-FFF2-40B4-BE49-F238E27FC236}">
                <a16:creationId xmlns:a16="http://schemas.microsoft.com/office/drawing/2014/main" id="{6A8C04A9-9A11-E24E-B8D5-CCFA9AB642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43163" y="2101850"/>
            <a:ext cx="473075" cy="161925"/>
          </a:xfrm>
          <a:prstGeom prst="line">
            <a:avLst/>
          </a:prstGeom>
          <a:noFill/>
          <a:ln w="19050" cap="flat" cmpd="sng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4" name="直接连接符 53">
            <a:extLst>
              <a:ext uri="{FF2B5EF4-FFF2-40B4-BE49-F238E27FC236}">
                <a16:creationId xmlns:a16="http://schemas.microsoft.com/office/drawing/2014/main" id="{8AA6ADB4-161E-A844-8246-2FCEF3BA0A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19475" y="1851025"/>
            <a:ext cx="473075" cy="117475"/>
          </a:xfrm>
          <a:prstGeom prst="line">
            <a:avLst/>
          </a:prstGeom>
          <a:noFill/>
          <a:ln w="19050" cap="flat" cmpd="sng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5" name="直接连接符 56">
            <a:extLst>
              <a:ext uri="{FF2B5EF4-FFF2-40B4-BE49-F238E27FC236}">
                <a16:creationId xmlns:a16="http://schemas.microsoft.com/office/drawing/2014/main" id="{0BEE51FC-80C2-2248-853F-06C0C12E9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3250" y="1925638"/>
            <a:ext cx="473075" cy="122237"/>
          </a:xfrm>
          <a:prstGeom prst="line">
            <a:avLst/>
          </a:prstGeom>
          <a:noFill/>
          <a:ln w="19050" cap="flat" cmpd="sng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6" name="直接连接符 58">
            <a:extLst>
              <a:ext uri="{FF2B5EF4-FFF2-40B4-BE49-F238E27FC236}">
                <a16:creationId xmlns:a16="http://schemas.microsoft.com/office/drawing/2014/main" id="{D960E732-FBE8-AF45-AE4E-1BAC67DE7F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46700" y="1970088"/>
            <a:ext cx="473075" cy="117475"/>
          </a:xfrm>
          <a:prstGeom prst="line">
            <a:avLst/>
          </a:prstGeom>
          <a:noFill/>
          <a:ln w="19050" cap="flat" cmpd="sng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7" name="直接连接符 60">
            <a:extLst>
              <a:ext uri="{FF2B5EF4-FFF2-40B4-BE49-F238E27FC236}">
                <a16:creationId xmlns:a16="http://schemas.microsoft.com/office/drawing/2014/main" id="{F61A2CD2-0436-9547-8D7A-B5A7524B9F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0313" y="1727200"/>
            <a:ext cx="473075" cy="123825"/>
          </a:xfrm>
          <a:prstGeom prst="line">
            <a:avLst/>
          </a:prstGeom>
          <a:noFill/>
          <a:ln w="19050" cap="flat" cmpd="sng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8" name="直接连接符 62">
            <a:extLst>
              <a:ext uri="{FF2B5EF4-FFF2-40B4-BE49-F238E27FC236}">
                <a16:creationId xmlns:a16="http://schemas.microsoft.com/office/drawing/2014/main" id="{0AEF6C76-8644-7443-B794-43504DA429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3763" y="1803400"/>
            <a:ext cx="568325" cy="244475"/>
          </a:xfrm>
          <a:prstGeom prst="line">
            <a:avLst/>
          </a:prstGeom>
          <a:noFill/>
          <a:ln w="19050" cap="flat" cmpd="sng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6">
            <a:extLst>
              <a:ext uri="{FF2B5EF4-FFF2-40B4-BE49-F238E27FC236}">
                <a16:creationId xmlns:a16="http://schemas.microsoft.com/office/drawing/2014/main" id="{868E1216-65D7-D547-8ED8-81E04B53ADE4}"/>
              </a:ext>
            </a:extLst>
          </p:cNvPr>
          <p:cNvGrpSpPr>
            <a:grpSpLocks/>
          </p:cNvGrpSpPr>
          <p:nvPr/>
        </p:nvGrpSpPr>
        <p:grpSpPr bwMode="auto">
          <a:xfrm>
            <a:off x="1146175" y="1414463"/>
            <a:ext cx="2041525" cy="2303462"/>
            <a:chOff x="0" y="0"/>
            <a:chExt cx="1152128" cy="1300919"/>
          </a:xfrm>
        </p:grpSpPr>
        <p:grpSp>
          <p:nvGrpSpPr>
            <p:cNvPr id="19459" name="组合 1">
              <a:extLst>
                <a:ext uri="{FF2B5EF4-FFF2-40B4-BE49-F238E27FC236}">
                  <a16:creationId xmlns:a16="http://schemas.microsoft.com/office/drawing/2014/main" id="{9D717E9F-5404-494C-ABC5-A8D1288750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152128" cy="1300919"/>
              <a:chOff x="0" y="0"/>
              <a:chExt cx="1152128" cy="1300919"/>
            </a:xfrm>
          </p:grpSpPr>
          <p:sp>
            <p:nvSpPr>
              <p:cNvPr id="19460" name="椭圆 2">
                <a:extLst>
                  <a:ext uri="{FF2B5EF4-FFF2-40B4-BE49-F238E27FC236}">
                    <a16:creationId xmlns:a16="http://schemas.microsoft.com/office/drawing/2014/main" id="{D34B316C-1277-8A45-AED9-28677B338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52128" cy="1152128"/>
              </a:xfrm>
              <a:prstGeom prst="ellipse">
                <a:avLst/>
              </a:prstGeom>
              <a:solidFill>
                <a:srgbClr val="67D9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61" name="椭圆 2">
                <a:extLst>
                  <a:ext uri="{FF2B5EF4-FFF2-40B4-BE49-F238E27FC236}">
                    <a16:creationId xmlns:a16="http://schemas.microsoft.com/office/drawing/2014/main" id="{E1BFF9F6-B254-EF40-804C-0E796AAF6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61192">
                <a:off x="546685" y="148791"/>
                <a:ext cx="576064" cy="1152128"/>
              </a:xfrm>
              <a:custGeom>
                <a:avLst/>
                <a:gdLst>
                  <a:gd name="T0" fmla="*/ 0 w 576064"/>
                  <a:gd name="T1" fmla="*/ 0 h 1152128"/>
                  <a:gd name="T2" fmla="*/ 576064 w 576064"/>
                  <a:gd name="T3" fmla="*/ 1152128 h 1152128"/>
                </a:gdLst>
                <a:ahLst/>
                <a:cxnLst/>
                <a:rect l="T0" t="T1" r="T2" b="T3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close/>
                  </a:path>
                </a:pathLst>
              </a:custGeom>
              <a:solidFill>
                <a:srgbClr val="EAEAEA">
                  <a:alpha val="2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9462" name="TextBox 4">
              <a:extLst>
                <a:ext uri="{FF2B5EF4-FFF2-40B4-BE49-F238E27FC236}">
                  <a16:creationId xmlns:a16="http://schemas.microsoft.com/office/drawing/2014/main" id="{D406EA83-6259-C347-8EA2-48D3780AC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71" y="689593"/>
              <a:ext cx="792089" cy="33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about</a:t>
              </a:r>
              <a:endParaRPr lang="zh-CN" altLang="en-US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pic>
          <p:nvPicPr>
            <p:cNvPr id="19463" name="图片 5">
              <a:extLst>
                <a:ext uri="{FF2B5EF4-FFF2-40B4-BE49-F238E27FC236}">
                  <a16:creationId xmlns:a16="http://schemas.microsoft.com/office/drawing/2014/main" id="{1A9A1204-6407-DE46-90CF-3AFE37098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24" y="216918"/>
              <a:ext cx="507937" cy="507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64" name="TextBox 7">
            <a:extLst>
              <a:ext uri="{FF2B5EF4-FFF2-40B4-BE49-F238E27FC236}">
                <a16:creationId xmlns:a16="http://schemas.microsoft.com/office/drawing/2014/main" id="{424CF7FA-7EE3-D549-AF23-8B768FA90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581150"/>
            <a:ext cx="4392612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1500">
                <a:solidFill>
                  <a:srgbClr val="67D993"/>
                </a:solidFill>
                <a:latin typeface="Adobe Gothic Std B" pitchFamily="2" charset="-128"/>
                <a:ea typeface="Adobe Gothic Std B" pitchFamily="2" charset="-128"/>
                <a:sym typeface="Adobe Gothic Std B" pitchFamily="2" charset="-128"/>
              </a:rPr>
              <a:t>Part 4</a:t>
            </a:r>
            <a:endParaRPr lang="zh-CN" altLang="en-US" sz="11500">
              <a:solidFill>
                <a:srgbClr val="67D993"/>
              </a:solidFill>
              <a:latin typeface="Adobe Gothic Std B" pitchFamily="2" charset="-128"/>
              <a:sym typeface="Adobe Gothic Std B" pitchFamily="2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1">
            <a:extLst>
              <a:ext uri="{FF2B5EF4-FFF2-40B4-BE49-F238E27FC236}">
                <a16:creationId xmlns:a16="http://schemas.microsoft.com/office/drawing/2014/main" id="{BFD5EC74-AA4E-F047-8157-A2BD3FFB7101}"/>
              </a:ext>
            </a:extLst>
          </p:cNvPr>
          <p:cNvGrpSpPr>
            <a:grpSpLocks/>
          </p:cNvGrpSpPr>
          <p:nvPr/>
        </p:nvGrpSpPr>
        <p:grpSpPr bwMode="auto">
          <a:xfrm>
            <a:off x="0" y="447675"/>
            <a:ext cx="2293938" cy="644525"/>
            <a:chOff x="0" y="0"/>
            <a:chExt cx="2293999" cy="644334"/>
          </a:xfrm>
        </p:grpSpPr>
        <p:sp>
          <p:nvSpPr>
            <p:cNvPr id="20483" name="矩形 2">
              <a:extLst>
                <a:ext uri="{FF2B5EF4-FFF2-40B4-BE49-F238E27FC236}">
                  <a16:creationId xmlns:a16="http://schemas.microsoft.com/office/drawing/2014/main" id="{9CD0A64C-47A0-DE4A-B8EC-870992FF2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11560" cy="611560"/>
            </a:xfrm>
            <a:prstGeom prst="rect">
              <a:avLst/>
            </a:prstGeom>
            <a:solidFill>
              <a:srgbClr val="53C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2A849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484" name="TextBox 3">
              <a:extLst>
                <a:ext uri="{FF2B5EF4-FFF2-40B4-BE49-F238E27FC236}">
                  <a16:creationId xmlns:a16="http://schemas.microsoft.com/office/drawing/2014/main" id="{09E254C1-1596-AE4F-8EA6-C312CC9FF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68" y="0"/>
              <a:ext cx="15841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53C7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输入你的标题</a:t>
              </a:r>
            </a:p>
          </p:txBody>
        </p:sp>
        <p:sp>
          <p:nvSpPr>
            <p:cNvPr id="20485" name="TextBox 4">
              <a:extLst>
                <a:ext uri="{FF2B5EF4-FFF2-40B4-BE49-F238E27FC236}">
                  <a16:creationId xmlns:a16="http://schemas.microsoft.com/office/drawing/2014/main" id="{ABBC13B2-B33E-5B49-91CA-2D9CC3DD9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823" y="305780"/>
              <a:ext cx="15841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53C7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title</a:t>
              </a:r>
              <a:endParaRPr lang="zh-CN" altLang="en-US" sz="1600">
                <a:solidFill>
                  <a:srgbClr val="53C7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0486" name="图表 9">
            <a:extLst>
              <a:ext uri="{FF2B5EF4-FFF2-40B4-BE49-F238E27FC236}">
                <a16:creationId xmlns:a16="http://schemas.microsoft.com/office/drawing/2014/main" id="{BAFE44F0-5879-9447-B71B-6588ED553D6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354138"/>
            <a:ext cx="4632325" cy="28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椭圆 10">
            <a:extLst>
              <a:ext uri="{FF2B5EF4-FFF2-40B4-BE49-F238E27FC236}">
                <a16:creationId xmlns:a16="http://schemas.microsoft.com/office/drawing/2014/main" id="{DBBAEA9D-072D-1F4D-868C-5D01FCA56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0" y="1890713"/>
            <a:ext cx="1800225" cy="1800225"/>
          </a:xfrm>
          <a:prstGeom prst="ellipse">
            <a:avLst/>
          </a:prstGeom>
          <a:solidFill>
            <a:srgbClr val="F8F8F8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0488" name="组合 18">
            <a:extLst>
              <a:ext uri="{FF2B5EF4-FFF2-40B4-BE49-F238E27FC236}">
                <a16:creationId xmlns:a16="http://schemas.microsoft.com/office/drawing/2014/main" id="{EBC29AC0-F69A-844A-AF7F-0FB000103066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627063"/>
            <a:ext cx="3311525" cy="906462"/>
            <a:chOff x="0" y="0"/>
            <a:chExt cx="3312369" cy="906264"/>
          </a:xfrm>
        </p:grpSpPr>
        <p:grpSp>
          <p:nvGrpSpPr>
            <p:cNvPr id="20489" name="组合 5">
              <a:extLst>
                <a:ext uri="{FF2B5EF4-FFF2-40B4-BE49-F238E27FC236}">
                  <a16:creationId xmlns:a16="http://schemas.microsoft.com/office/drawing/2014/main" id="{ECC69AC9-9997-1A46-BE34-038181DD11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101" y="16720"/>
              <a:ext cx="2892268" cy="889544"/>
              <a:chOff x="0" y="0"/>
              <a:chExt cx="2892268" cy="889544"/>
            </a:xfrm>
          </p:grpSpPr>
          <p:sp>
            <p:nvSpPr>
              <p:cNvPr id="20490" name="TextBox 6">
                <a:extLst>
                  <a:ext uri="{FF2B5EF4-FFF2-40B4-BE49-F238E27FC236}">
                    <a16:creationId xmlns:a16="http://schemas.microsoft.com/office/drawing/2014/main" id="{823EE8D8-16DF-2F4E-B938-0C9C44D11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04769"/>
                <a:ext cx="2892268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600">
                    <a:solidFill>
                      <a:srgbClr val="F2A84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Know a lot of sense, but still had bad in this life</a:t>
                </a:r>
                <a:endParaRPr lang="zh-CN" altLang="en-US" sz="1600">
                  <a:solidFill>
                    <a:srgbClr val="F2A849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20491" name="TextBox 7">
                <a:extLst>
                  <a:ext uri="{FF2B5EF4-FFF2-40B4-BE49-F238E27FC236}">
                    <a16:creationId xmlns:a16="http://schemas.microsoft.com/office/drawing/2014/main" id="{12CEE30A-24A1-5A43-8502-7732920C3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8" y="0"/>
                <a:ext cx="208823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rgbClr val="F2A84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Add your title</a:t>
                </a:r>
                <a:endParaRPr lang="zh-CN" altLang="en-US" b="1">
                  <a:solidFill>
                    <a:srgbClr val="F2A84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0492" name="等腰三角形 12">
              <a:extLst>
                <a:ext uri="{FF2B5EF4-FFF2-40B4-BE49-F238E27FC236}">
                  <a16:creationId xmlns:a16="http://schemas.microsoft.com/office/drawing/2014/main" id="{07A66ED4-6087-9844-ABE8-35095C0CAB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4533" y="14531"/>
              <a:ext cx="432048" cy="402981"/>
            </a:xfrm>
            <a:prstGeom prst="triangle">
              <a:avLst>
                <a:gd name="adj" fmla="val 50000"/>
              </a:avLst>
            </a:prstGeom>
            <a:solidFill>
              <a:srgbClr val="F2A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0493" name="TextBox 13">
            <a:extLst>
              <a:ext uri="{FF2B5EF4-FFF2-40B4-BE49-F238E27FC236}">
                <a16:creationId xmlns:a16="http://schemas.microsoft.com/office/drawing/2014/main" id="{E8478B1A-9EB0-944B-AACE-E6A09C732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906713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15%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0494" name="TextBox 14">
            <a:extLst>
              <a:ext uri="{FF2B5EF4-FFF2-40B4-BE49-F238E27FC236}">
                <a16:creationId xmlns:a16="http://schemas.microsoft.com/office/drawing/2014/main" id="{A1B494B9-31CB-F549-AE00-CDE41B0A7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75" y="1438275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20%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0495" name="TextBox 15">
            <a:extLst>
              <a:ext uri="{FF2B5EF4-FFF2-40B4-BE49-F238E27FC236}">
                <a16:creationId xmlns:a16="http://schemas.microsoft.com/office/drawing/2014/main" id="{CB111B4D-80A5-6C4D-A289-D0A96EE43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1804988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30%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0496" name="TextBox 16">
            <a:extLst>
              <a:ext uri="{FF2B5EF4-FFF2-40B4-BE49-F238E27FC236}">
                <a16:creationId xmlns:a16="http://schemas.microsoft.com/office/drawing/2014/main" id="{0A7B7856-2066-3647-ACC9-D33F9B022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0" y="4156075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35%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0497" name="TextBox 17">
            <a:extLst>
              <a:ext uri="{FF2B5EF4-FFF2-40B4-BE49-F238E27FC236}">
                <a16:creationId xmlns:a16="http://schemas.microsoft.com/office/drawing/2014/main" id="{6F9EB1A8-8EAC-264B-8834-B4ECCB941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25" y="2590800"/>
            <a:ext cx="1089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Adobe Gothic Std B" pitchFamily="2" charset="-128"/>
                <a:ea typeface="Adobe Gothic Std B" pitchFamily="2" charset="-128"/>
                <a:sym typeface="Adobe Gothic Std B" pitchFamily="2" charset="-128"/>
              </a:rPr>
              <a:t>project</a:t>
            </a:r>
            <a:endParaRPr lang="zh-CN" altLang="en-US" sz="2000">
              <a:solidFill>
                <a:srgbClr val="000000"/>
              </a:solidFill>
              <a:latin typeface="Adobe Gothic Std B" pitchFamily="2" charset="-128"/>
              <a:sym typeface="Adobe Gothic Std B" pitchFamily="2" charset="-128"/>
            </a:endParaRPr>
          </a:p>
        </p:txBody>
      </p:sp>
      <p:grpSp>
        <p:nvGrpSpPr>
          <p:cNvPr id="20498" name="组合 19">
            <a:extLst>
              <a:ext uri="{FF2B5EF4-FFF2-40B4-BE49-F238E27FC236}">
                <a16:creationId xmlns:a16="http://schemas.microsoft.com/office/drawing/2014/main" id="{CEBDE725-D4B4-8F44-A6EA-643807B0A7C7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1685925"/>
            <a:ext cx="3311525" cy="904875"/>
            <a:chOff x="0" y="0"/>
            <a:chExt cx="3312369" cy="906264"/>
          </a:xfrm>
        </p:grpSpPr>
        <p:grpSp>
          <p:nvGrpSpPr>
            <p:cNvPr id="20499" name="组合 20">
              <a:extLst>
                <a:ext uri="{FF2B5EF4-FFF2-40B4-BE49-F238E27FC236}">
                  <a16:creationId xmlns:a16="http://schemas.microsoft.com/office/drawing/2014/main" id="{FDB12DCA-9CCA-D545-B1C8-9877CE0A5F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101" y="16720"/>
              <a:ext cx="2892268" cy="889544"/>
              <a:chOff x="0" y="0"/>
              <a:chExt cx="2892268" cy="889544"/>
            </a:xfrm>
          </p:grpSpPr>
          <p:sp>
            <p:nvSpPr>
              <p:cNvPr id="20500" name="TextBox 22">
                <a:extLst>
                  <a:ext uri="{FF2B5EF4-FFF2-40B4-BE49-F238E27FC236}">
                    <a16:creationId xmlns:a16="http://schemas.microsoft.com/office/drawing/2014/main" id="{E9AFB27E-41F3-BA4B-A104-BBD1B9241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04769"/>
                <a:ext cx="2892268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600">
                    <a:solidFill>
                      <a:srgbClr val="00B0F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Know a lot of sense, but still had bad in this life</a:t>
                </a:r>
                <a:endParaRPr lang="zh-CN" altLang="en-US" sz="1600">
                  <a:solidFill>
                    <a:srgbClr val="00B0F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20501" name="TextBox 23">
                <a:extLst>
                  <a:ext uri="{FF2B5EF4-FFF2-40B4-BE49-F238E27FC236}">
                    <a16:creationId xmlns:a16="http://schemas.microsoft.com/office/drawing/2014/main" id="{119883CB-E08A-EA43-8967-F0287CC17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8" y="0"/>
                <a:ext cx="208823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Add your title</a:t>
                </a:r>
                <a:endParaRPr lang="zh-CN" altLang="en-US" b="1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0502" name="等腰三角形 21">
              <a:extLst>
                <a:ext uri="{FF2B5EF4-FFF2-40B4-BE49-F238E27FC236}">
                  <a16:creationId xmlns:a16="http://schemas.microsoft.com/office/drawing/2014/main" id="{CD214213-4C77-0C4B-B780-F53DE64563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4533" y="14531"/>
              <a:ext cx="432048" cy="402981"/>
            </a:xfrm>
            <a:prstGeom prst="triangle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0503" name="组合 24">
            <a:extLst>
              <a:ext uri="{FF2B5EF4-FFF2-40B4-BE49-F238E27FC236}">
                <a16:creationId xmlns:a16="http://schemas.microsoft.com/office/drawing/2014/main" id="{342C5168-BC4B-9446-BE80-B4A574156FE9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2743200"/>
            <a:ext cx="3311525" cy="906463"/>
            <a:chOff x="0" y="0"/>
            <a:chExt cx="3312369" cy="906264"/>
          </a:xfrm>
        </p:grpSpPr>
        <p:grpSp>
          <p:nvGrpSpPr>
            <p:cNvPr id="20504" name="组合 25">
              <a:extLst>
                <a:ext uri="{FF2B5EF4-FFF2-40B4-BE49-F238E27FC236}">
                  <a16:creationId xmlns:a16="http://schemas.microsoft.com/office/drawing/2014/main" id="{03D41BDE-B1E3-F441-9121-C841E874C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101" y="16720"/>
              <a:ext cx="2892268" cy="889544"/>
              <a:chOff x="0" y="0"/>
              <a:chExt cx="2892268" cy="889544"/>
            </a:xfrm>
          </p:grpSpPr>
          <p:sp>
            <p:nvSpPr>
              <p:cNvPr id="20505" name="TextBox 27">
                <a:extLst>
                  <a:ext uri="{FF2B5EF4-FFF2-40B4-BE49-F238E27FC236}">
                    <a16:creationId xmlns:a16="http://schemas.microsoft.com/office/drawing/2014/main" id="{AFB256D5-6F0C-2C48-9D5F-0ADA9E298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04769"/>
                <a:ext cx="2892268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600">
                    <a:solidFill>
                      <a:srgbClr val="53C78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Know a lot of sense, but still had bad in this life</a:t>
                </a:r>
                <a:endParaRPr lang="zh-CN" altLang="en-US" sz="1600">
                  <a:solidFill>
                    <a:srgbClr val="53C78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20506" name="TextBox 28">
                <a:extLst>
                  <a:ext uri="{FF2B5EF4-FFF2-40B4-BE49-F238E27FC236}">
                    <a16:creationId xmlns:a16="http://schemas.microsoft.com/office/drawing/2014/main" id="{522D472D-79B9-0D46-9832-618A7C94B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8" y="0"/>
                <a:ext cx="208823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rgbClr val="53C78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Add your title</a:t>
                </a:r>
                <a:endParaRPr lang="zh-CN" altLang="en-US" b="1">
                  <a:solidFill>
                    <a:srgbClr val="53C7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0507" name="等腰三角形 26">
              <a:extLst>
                <a:ext uri="{FF2B5EF4-FFF2-40B4-BE49-F238E27FC236}">
                  <a16:creationId xmlns:a16="http://schemas.microsoft.com/office/drawing/2014/main" id="{0F2287F1-6987-D148-B48C-7C46297E89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4533" y="14531"/>
              <a:ext cx="432048" cy="402981"/>
            </a:xfrm>
            <a:prstGeom prst="triangle">
              <a:avLst>
                <a:gd name="adj" fmla="val 50000"/>
              </a:avLst>
            </a:prstGeom>
            <a:solidFill>
              <a:srgbClr val="53C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53C780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0508" name="组合 29">
            <a:extLst>
              <a:ext uri="{FF2B5EF4-FFF2-40B4-BE49-F238E27FC236}">
                <a16:creationId xmlns:a16="http://schemas.microsoft.com/office/drawing/2014/main" id="{DACBA014-C0FB-EC40-951C-BA65164AF7A9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3800475"/>
            <a:ext cx="3311525" cy="906463"/>
            <a:chOff x="0" y="0"/>
            <a:chExt cx="3312369" cy="906264"/>
          </a:xfrm>
        </p:grpSpPr>
        <p:grpSp>
          <p:nvGrpSpPr>
            <p:cNvPr id="20509" name="组合 30">
              <a:extLst>
                <a:ext uri="{FF2B5EF4-FFF2-40B4-BE49-F238E27FC236}">
                  <a16:creationId xmlns:a16="http://schemas.microsoft.com/office/drawing/2014/main" id="{6C8A23F9-BF18-3A4B-BBAE-9C4E88B5B9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101" y="16720"/>
              <a:ext cx="2892268" cy="889544"/>
              <a:chOff x="0" y="0"/>
              <a:chExt cx="2892268" cy="889544"/>
            </a:xfrm>
          </p:grpSpPr>
          <p:sp>
            <p:nvSpPr>
              <p:cNvPr id="20510" name="TextBox 32">
                <a:extLst>
                  <a:ext uri="{FF2B5EF4-FFF2-40B4-BE49-F238E27FC236}">
                    <a16:creationId xmlns:a16="http://schemas.microsoft.com/office/drawing/2014/main" id="{83D73CF0-2C9D-B345-B6CE-A7AD022A8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04769"/>
                <a:ext cx="2892268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600">
                    <a:solidFill>
                      <a:srgbClr val="F4697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Know a lot of sense, but still had bad in this life</a:t>
                </a:r>
                <a:endParaRPr lang="zh-CN" altLang="en-US" sz="1600">
                  <a:solidFill>
                    <a:srgbClr val="F4697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20511" name="TextBox 33">
                <a:extLst>
                  <a:ext uri="{FF2B5EF4-FFF2-40B4-BE49-F238E27FC236}">
                    <a16:creationId xmlns:a16="http://schemas.microsoft.com/office/drawing/2014/main" id="{DB390F83-2983-AA4D-A741-FB37C6B6C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8" y="0"/>
                <a:ext cx="208823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rgbClr val="F469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Add your title</a:t>
                </a:r>
                <a:endParaRPr lang="zh-CN" altLang="en-US" b="1">
                  <a:solidFill>
                    <a:srgbClr val="F469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0512" name="等腰三角形 31">
              <a:extLst>
                <a:ext uri="{FF2B5EF4-FFF2-40B4-BE49-F238E27FC236}">
                  <a16:creationId xmlns:a16="http://schemas.microsoft.com/office/drawing/2014/main" id="{EECCCB66-01BF-1043-89EC-11291D88E9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4533" y="14531"/>
              <a:ext cx="432048" cy="402981"/>
            </a:xfrm>
            <a:prstGeom prst="triangle">
              <a:avLst>
                <a:gd name="adj" fmla="val 50000"/>
              </a:avLst>
            </a:prstGeom>
            <a:solidFill>
              <a:srgbClr val="F46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1">
            <a:extLst>
              <a:ext uri="{FF2B5EF4-FFF2-40B4-BE49-F238E27FC236}">
                <a16:creationId xmlns:a16="http://schemas.microsoft.com/office/drawing/2014/main" id="{EAB09519-55F3-7A40-A130-A045BEFC1D63}"/>
              </a:ext>
            </a:extLst>
          </p:cNvPr>
          <p:cNvGrpSpPr>
            <a:grpSpLocks/>
          </p:cNvGrpSpPr>
          <p:nvPr/>
        </p:nvGrpSpPr>
        <p:grpSpPr bwMode="auto">
          <a:xfrm>
            <a:off x="0" y="447675"/>
            <a:ext cx="2293938" cy="644525"/>
            <a:chOff x="0" y="0"/>
            <a:chExt cx="2293999" cy="644334"/>
          </a:xfrm>
        </p:grpSpPr>
        <p:sp>
          <p:nvSpPr>
            <p:cNvPr id="21507" name="矩形 2">
              <a:extLst>
                <a:ext uri="{FF2B5EF4-FFF2-40B4-BE49-F238E27FC236}">
                  <a16:creationId xmlns:a16="http://schemas.microsoft.com/office/drawing/2014/main" id="{9BFF851B-61E8-094B-ADC5-39F35E169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11560" cy="611560"/>
            </a:xfrm>
            <a:prstGeom prst="rect">
              <a:avLst/>
            </a:prstGeom>
            <a:solidFill>
              <a:srgbClr val="53C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2A849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08" name="TextBox 3">
              <a:extLst>
                <a:ext uri="{FF2B5EF4-FFF2-40B4-BE49-F238E27FC236}">
                  <a16:creationId xmlns:a16="http://schemas.microsoft.com/office/drawing/2014/main" id="{7847F214-225D-0B4C-8727-68DCCEB78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68" y="0"/>
              <a:ext cx="15841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53C7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输入你的标题</a:t>
              </a:r>
            </a:p>
          </p:txBody>
        </p:sp>
        <p:sp>
          <p:nvSpPr>
            <p:cNvPr id="21509" name="TextBox 4">
              <a:extLst>
                <a:ext uri="{FF2B5EF4-FFF2-40B4-BE49-F238E27FC236}">
                  <a16:creationId xmlns:a16="http://schemas.microsoft.com/office/drawing/2014/main" id="{CCB03D55-B2E5-A444-B6D4-57A72D38B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823" y="305780"/>
              <a:ext cx="15841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53C7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title</a:t>
              </a:r>
              <a:endParaRPr lang="zh-CN" altLang="en-US" sz="1600">
                <a:solidFill>
                  <a:srgbClr val="53C7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1510" name="TextBox 5">
            <a:extLst>
              <a:ext uri="{FF2B5EF4-FFF2-40B4-BE49-F238E27FC236}">
                <a16:creationId xmlns:a16="http://schemas.microsoft.com/office/drawing/2014/main" id="{8C38F046-3A4C-A34C-8D2C-317DFF852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50" y="2697163"/>
            <a:ext cx="15589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53C78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2011</a:t>
            </a:r>
            <a:endParaRPr lang="zh-CN" altLang="en-US" sz="2800">
              <a:solidFill>
                <a:srgbClr val="53C78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1511" name="TextBox 6">
            <a:extLst>
              <a:ext uri="{FF2B5EF4-FFF2-40B4-BE49-F238E27FC236}">
                <a16:creationId xmlns:a16="http://schemas.microsoft.com/office/drawing/2014/main" id="{8BFA7701-3C35-FF41-A229-BB424F4C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850" y="2697163"/>
            <a:ext cx="15573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53C78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2012</a:t>
            </a:r>
            <a:endParaRPr lang="zh-CN" altLang="en-US" sz="2800">
              <a:solidFill>
                <a:srgbClr val="53C78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1512" name="TextBox 7">
            <a:extLst>
              <a:ext uri="{FF2B5EF4-FFF2-40B4-BE49-F238E27FC236}">
                <a16:creationId xmlns:a16="http://schemas.microsoft.com/office/drawing/2014/main" id="{78524CBA-79AD-894A-ADA0-74A573CFD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5" y="2697163"/>
            <a:ext cx="15589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53C78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2013</a:t>
            </a:r>
            <a:endParaRPr lang="zh-CN" altLang="en-US" sz="2800">
              <a:solidFill>
                <a:srgbClr val="53C78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1513" name="TextBox 8">
            <a:extLst>
              <a:ext uri="{FF2B5EF4-FFF2-40B4-BE49-F238E27FC236}">
                <a16:creationId xmlns:a16="http://schemas.microsoft.com/office/drawing/2014/main" id="{29FF2E19-C81B-834E-BDDC-40614CB56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3888" y="2697163"/>
            <a:ext cx="15573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53C78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2014</a:t>
            </a:r>
            <a:endParaRPr lang="zh-CN" altLang="en-US" sz="2800">
              <a:solidFill>
                <a:srgbClr val="53C78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21514" name="组合 13">
            <a:extLst>
              <a:ext uri="{FF2B5EF4-FFF2-40B4-BE49-F238E27FC236}">
                <a16:creationId xmlns:a16="http://schemas.microsoft.com/office/drawing/2014/main" id="{E79C72B3-67F4-414D-86B5-16B02B8FFDBB}"/>
              </a:ext>
            </a:extLst>
          </p:cNvPr>
          <p:cNvGrpSpPr>
            <a:grpSpLocks/>
          </p:cNvGrpSpPr>
          <p:nvPr/>
        </p:nvGrpSpPr>
        <p:grpSpPr bwMode="auto">
          <a:xfrm>
            <a:off x="1889125" y="2932113"/>
            <a:ext cx="1150938" cy="71437"/>
            <a:chOff x="0" y="0"/>
            <a:chExt cx="1152128" cy="72008"/>
          </a:xfrm>
        </p:grpSpPr>
        <p:sp>
          <p:nvSpPr>
            <p:cNvPr id="21515" name="直接箭头连接符 10">
              <a:extLst>
                <a:ext uri="{FF2B5EF4-FFF2-40B4-BE49-F238E27FC236}">
                  <a16:creationId xmlns:a16="http://schemas.microsoft.com/office/drawing/2014/main" id="{B3F056BD-99CC-234B-8CD7-8333A6ED5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6004"/>
              <a:ext cx="1152128" cy="1"/>
            </a:xfrm>
            <a:prstGeom prst="straightConnector1">
              <a:avLst/>
            </a:prstGeom>
            <a:noFill/>
            <a:ln w="28575" cap="flat" cmpd="sng">
              <a:solidFill>
                <a:srgbClr val="67D993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" name="椭圆 11">
              <a:extLst>
                <a:ext uri="{FF2B5EF4-FFF2-40B4-BE49-F238E27FC236}">
                  <a16:creationId xmlns:a16="http://schemas.microsoft.com/office/drawing/2014/main" id="{DC2F4BD7-B4B5-054A-9573-78CAB9445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2008" cy="72008"/>
            </a:xfrm>
            <a:prstGeom prst="ellipse">
              <a:avLst/>
            </a:prstGeom>
            <a:solidFill>
              <a:srgbClr val="67D993"/>
            </a:solidFill>
            <a:ln w="25400" cap="flat" cmpd="sng">
              <a:solidFill>
                <a:srgbClr val="67D99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53C780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1517" name="组合 14">
            <a:extLst>
              <a:ext uri="{FF2B5EF4-FFF2-40B4-BE49-F238E27FC236}">
                <a16:creationId xmlns:a16="http://schemas.microsoft.com/office/drawing/2014/main" id="{C0E56F3A-E973-5140-A0C0-AE4F08B2843C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2932113"/>
            <a:ext cx="1150937" cy="71437"/>
            <a:chOff x="0" y="0"/>
            <a:chExt cx="1152128" cy="72008"/>
          </a:xfrm>
        </p:grpSpPr>
        <p:sp>
          <p:nvSpPr>
            <p:cNvPr id="21518" name="直接箭头连接符 15">
              <a:extLst>
                <a:ext uri="{FF2B5EF4-FFF2-40B4-BE49-F238E27FC236}">
                  <a16:creationId xmlns:a16="http://schemas.microsoft.com/office/drawing/2014/main" id="{E114965F-4F22-C140-BE24-2F65A40B1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6004"/>
              <a:ext cx="1152128" cy="1"/>
            </a:xfrm>
            <a:prstGeom prst="straightConnector1">
              <a:avLst/>
            </a:prstGeom>
            <a:noFill/>
            <a:ln w="28575" cap="flat" cmpd="sng">
              <a:solidFill>
                <a:srgbClr val="67D993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" name="椭圆 16">
              <a:extLst>
                <a:ext uri="{FF2B5EF4-FFF2-40B4-BE49-F238E27FC236}">
                  <a16:creationId xmlns:a16="http://schemas.microsoft.com/office/drawing/2014/main" id="{606CE5DE-C120-7C40-A7E0-072A2ACE5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2008" cy="72008"/>
            </a:xfrm>
            <a:prstGeom prst="ellipse">
              <a:avLst/>
            </a:prstGeom>
            <a:solidFill>
              <a:srgbClr val="67D993"/>
            </a:solidFill>
            <a:ln w="25400" cap="flat" cmpd="sng">
              <a:solidFill>
                <a:srgbClr val="67D99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53C780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1520" name="组合 17">
            <a:extLst>
              <a:ext uri="{FF2B5EF4-FFF2-40B4-BE49-F238E27FC236}">
                <a16:creationId xmlns:a16="http://schemas.microsoft.com/office/drawing/2014/main" id="{39149160-FD71-AA40-8DC1-611C4C50E62E}"/>
              </a:ext>
            </a:extLst>
          </p:cNvPr>
          <p:cNvGrpSpPr>
            <a:grpSpLocks/>
          </p:cNvGrpSpPr>
          <p:nvPr/>
        </p:nvGrpSpPr>
        <p:grpSpPr bwMode="auto">
          <a:xfrm>
            <a:off x="5822950" y="2932113"/>
            <a:ext cx="1150938" cy="71437"/>
            <a:chOff x="0" y="0"/>
            <a:chExt cx="1152128" cy="72008"/>
          </a:xfrm>
        </p:grpSpPr>
        <p:sp>
          <p:nvSpPr>
            <p:cNvPr id="21521" name="直接箭头连接符 18">
              <a:extLst>
                <a:ext uri="{FF2B5EF4-FFF2-40B4-BE49-F238E27FC236}">
                  <a16:creationId xmlns:a16="http://schemas.microsoft.com/office/drawing/2014/main" id="{4801491F-65A8-B74D-9F9A-FDEC28064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6004"/>
              <a:ext cx="1152128" cy="1"/>
            </a:xfrm>
            <a:prstGeom prst="straightConnector1">
              <a:avLst/>
            </a:prstGeom>
            <a:noFill/>
            <a:ln w="28575" cap="flat" cmpd="sng">
              <a:solidFill>
                <a:srgbClr val="67D993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2" name="椭圆 19">
              <a:extLst>
                <a:ext uri="{FF2B5EF4-FFF2-40B4-BE49-F238E27FC236}">
                  <a16:creationId xmlns:a16="http://schemas.microsoft.com/office/drawing/2014/main" id="{5757F6F5-309C-E34F-AD54-984DA195C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2008" cy="72008"/>
            </a:xfrm>
            <a:prstGeom prst="ellipse">
              <a:avLst/>
            </a:prstGeom>
            <a:solidFill>
              <a:srgbClr val="67D993"/>
            </a:solidFill>
            <a:ln w="25400" cap="flat" cmpd="sng">
              <a:solidFill>
                <a:srgbClr val="67D99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53C780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1523" name="TextBox 20">
            <a:extLst>
              <a:ext uri="{FF2B5EF4-FFF2-40B4-BE49-F238E27FC236}">
                <a16:creationId xmlns:a16="http://schemas.microsoft.com/office/drawing/2014/main" id="{6EBCE5FC-E735-F34E-AE8D-FE3045982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3884613"/>
            <a:ext cx="25749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53C78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600">
              <a:solidFill>
                <a:srgbClr val="53C78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1524" name="TextBox 21">
            <a:extLst>
              <a:ext uri="{FF2B5EF4-FFF2-40B4-BE49-F238E27FC236}">
                <a16:creationId xmlns:a16="http://schemas.microsoft.com/office/drawing/2014/main" id="{F839F00F-63E3-5B40-A0DB-11580EBC9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579813"/>
            <a:ext cx="208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53C7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b="1">
              <a:solidFill>
                <a:srgbClr val="53C7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25" name="TextBox 22">
            <a:extLst>
              <a:ext uri="{FF2B5EF4-FFF2-40B4-BE49-F238E27FC236}">
                <a16:creationId xmlns:a16="http://schemas.microsoft.com/office/drawing/2014/main" id="{D004D834-FB5B-AA44-B17E-3A26AB0A3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650" y="3895725"/>
            <a:ext cx="24590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53C78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600">
              <a:solidFill>
                <a:srgbClr val="53C78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1526" name="TextBox 23">
            <a:extLst>
              <a:ext uri="{FF2B5EF4-FFF2-40B4-BE49-F238E27FC236}">
                <a16:creationId xmlns:a16="http://schemas.microsoft.com/office/drawing/2014/main" id="{00FD6BE0-D7CD-C345-85D3-2ABF7284A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590925"/>
            <a:ext cx="208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53C7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b="1">
              <a:solidFill>
                <a:srgbClr val="53C7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27" name="TextBox 24">
            <a:extLst>
              <a:ext uri="{FF2B5EF4-FFF2-40B4-BE49-F238E27FC236}">
                <a16:creationId xmlns:a16="http://schemas.microsoft.com/office/drawing/2014/main" id="{765E721C-13AF-4445-B39A-4CEB0A7B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1924050"/>
            <a:ext cx="208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53C7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b="1">
              <a:solidFill>
                <a:srgbClr val="53C7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28" name="TextBox 25">
            <a:extLst>
              <a:ext uri="{FF2B5EF4-FFF2-40B4-BE49-F238E27FC236}">
                <a16:creationId xmlns:a16="http://schemas.microsoft.com/office/drawing/2014/main" id="{52419B8A-6AC1-0146-8EEC-51F4BA02F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336675"/>
            <a:ext cx="2519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53C78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600">
              <a:solidFill>
                <a:srgbClr val="53C78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1529" name="TextBox 26">
            <a:extLst>
              <a:ext uri="{FF2B5EF4-FFF2-40B4-BE49-F238E27FC236}">
                <a16:creationId xmlns:a16="http://schemas.microsoft.com/office/drawing/2014/main" id="{4EB748E4-F431-414A-843D-82C9E843D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1935163"/>
            <a:ext cx="208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53C7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b="1">
              <a:solidFill>
                <a:srgbClr val="53C7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30" name="TextBox 27">
            <a:extLst>
              <a:ext uri="{FF2B5EF4-FFF2-40B4-BE49-F238E27FC236}">
                <a16:creationId xmlns:a16="http://schemas.microsoft.com/office/drawing/2014/main" id="{9DE915E8-17C8-1045-AB13-642FCA862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100" y="1347788"/>
            <a:ext cx="2582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53C78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600">
              <a:solidFill>
                <a:srgbClr val="53C78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4">
            <a:extLst>
              <a:ext uri="{FF2B5EF4-FFF2-40B4-BE49-F238E27FC236}">
                <a16:creationId xmlns:a16="http://schemas.microsoft.com/office/drawing/2014/main" id="{5F7D96B7-4DB2-B343-A7CF-891C979A4BFA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1774825"/>
            <a:ext cx="1152525" cy="1301750"/>
            <a:chOff x="0" y="0"/>
            <a:chExt cx="1152128" cy="1300919"/>
          </a:xfrm>
        </p:grpSpPr>
        <p:sp>
          <p:nvSpPr>
            <p:cNvPr id="4099" name="椭圆 1">
              <a:extLst>
                <a:ext uri="{FF2B5EF4-FFF2-40B4-BE49-F238E27FC236}">
                  <a16:creationId xmlns:a16="http://schemas.microsoft.com/office/drawing/2014/main" id="{4426DC8A-5790-A947-9366-7653E620B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52128" cy="1152128"/>
            </a:xfrm>
            <a:prstGeom prst="ellipse">
              <a:avLst/>
            </a:prstGeom>
            <a:solidFill>
              <a:srgbClr val="F46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0" name="椭圆 2">
              <a:extLst>
                <a:ext uri="{FF2B5EF4-FFF2-40B4-BE49-F238E27FC236}">
                  <a16:creationId xmlns:a16="http://schemas.microsoft.com/office/drawing/2014/main" id="{083EFA43-063E-2C4B-AFD7-2538CB83EF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61192">
              <a:off x="546685" y="148791"/>
              <a:ext cx="576064" cy="1152128"/>
            </a:xfrm>
            <a:custGeom>
              <a:avLst/>
              <a:gdLst>
                <a:gd name="T0" fmla="*/ 0 w 576064"/>
                <a:gd name="T1" fmla="*/ 0 h 1152128"/>
                <a:gd name="T2" fmla="*/ 576064 w 576064"/>
                <a:gd name="T3" fmla="*/ 1152128 h 1152128"/>
              </a:gdLst>
              <a:ahLst/>
              <a:cxnLst/>
              <a:rect l="T0" t="T1" r="T2" b="T3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101" name="组合 5">
            <a:extLst>
              <a:ext uri="{FF2B5EF4-FFF2-40B4-BE49-F238E27FC236}">
                <a16:creationId xmlns:a16="http://schemas.microsoft.com/office/drawing/2014/main" id="{7D41BCA0-8F14-4C4D-865B-B0F7BE7A887D}"/>
              </a:ext>
            </a:extLst>
          </p:cNvPr>
          <p:cNvGrpSpPr>
            <a:grpSpLocks/>
          </p:cNvGrpSpPr>
          <p:nvPr/>
        </p:nvGrpSpPr>
        <p:grpSpPr bwMode="auto">
          <a:xfrm>
            <a:off x="3108325" y="1774825"/>
            <a:ext cx="1150938" cy="1301750"/>
            <a:chOff x="0" y="0"/>
            <a:chExt cx="1152128" cy="1300919"/>
          </a:xfrm>
        </p:grpSpPr>
        <p:sp>
          <p:nvSpPr>
            <p:cNvPr id="4102" name="椭圆 6">
              <a:extLst>
                <a:ext uri="{FF2B5EF4-FFF2-40B4-BE49-F238E27FC236}">
                  <a16:creationId xmlns:a16="http://schemas.microsoft.com/office/drawing/2014/main" id="{C706B67B-0A53-C24F-998D-A9EFC917F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52128" cy="1152128"/>
            </a:xfrm>
            <a:prstGeom prst="ellipse">
              <a:avLst/>
            </a:prstGeom>
            <a:solidFill>
              <a:srgbClr val="67D9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3" name="椭圆 2">
              <a:extLst>
                <a:ext uri="{FF2B5EF4-FFF2-40B4-BE49-F238E27FC236}">
                  <a16:creationId xmlns:a16="http://schemas.microsoft.com/office/drawing/2014/main" id="{D62AF96A-4493-A545-A3C7-FBE7FA2314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61192">
              <a:off x="546685" y="148791"/>
              <a:ext cx="576064" cy="1152128"/>
            </a:xfrm>
            <a:custGeom>
              <a:avLst/>
              <a:gdLst>
                <a:gd name="T0" fmla="*/ 0 w 576064"/>
                <a:gd name="T1" fmla="*/ 0 h 1152128"/>
                <a:gd name="T2" fmla="*/ 576064 w 576064"/>
                <a:gd name="T3" fmla="*/ 1152128 h 1152128"/>
              </a:gdLst>
              <a:ahLst/>
              <a:cxnLst/>
              <a:rect l="T0" t="T1" r="T2" b="T3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104" name="组合 8">
            <a:extLst>
              <a:ext uri="{FF2B5EF4-FFF2-40B4-BE49-F238E27FC236}">
                <a16:creationId xmlns:a16="http://schemas.microsoft.com/office/drawing/2014/main" id="{128C81FE-5A91-9244-BD31-9EFD86057024}"/>
              </a:ext>
            </a:extLst>
          </p:cNvPr>
          <p:cNvGrpSpPr>
            <a:grpSpLocks/>
          </p:cNvGrpSpPr>
          <p:nvPr/>
        </p:nvGrpSpPr>
        <p:grpSpPr bwMode="auto">
          <a:xfrm>
            <a:off x="5027613" y="1774825"/>
            <a:ext cx="1152525" cy="1301750"/>
            <a:chOff x="0" y="0"/>
            <a:chExt cx="1152128" cy="1300919"/>
          </a:xfrm>
        </p:grpSpPr>
        <p:sp>
          <p:nvSpPr>
            <p:cNvPr id="4105" name="椭圆 9">
              <a:extLst>
                <a:ext uri="{FF2B5EF4-FFF2-40B4-BE49-F238E27FC236}">
                  <a16:creationId xmlns:a16="http://schemas.microsoft.com/office/drawing/2014/main" id="{3EF39379-7F4A-0440-AE20-D854409C9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52128" cy="115212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6" name="椭圆 2">
              <a:extLst>
                <a:ext uri="{FF2B5EF4-FFF2-40B4-BE49-F238E27FC236}">
                  <a16:creationId xmlns:a16="http://schemas.microsoft.com/office/drawing/2014/main" id="{BF23BDA0-D78C-2A47-B3EF-2372236E8C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61192">
              <a:off x="546685" y="148791"/>
              <a:ext cx="576064" cy="1152128"/>
            </a:xfrm>
            <a:custGeom>
              <a:avLst/>
              <a:gdLst>
                <a:gd name="T0" fmla="*/ 0 w 576064"/>
                <a:gd name="T1" fmla="*/ 0 h 1152128"/>
                <a:gd name="T2" fmla="*/ 576064 w 576064"/>
                <a:gd name="T3" fmla="*/ 1152128 h 1152128"/>
              </a:gdLst>
              <a:ahLst/>
              <a:cxnLst/>
              <a:rect l="T0" t="T1" r="T2" b="T3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4107" name="图片 28">
            <a:extLst>
              <a:ext uri="{FF2B5EF4-FFF2-40B4-BE49-F238E27FC236}">
                <a16:creationId xmlns:a16="http://schemas.microsoft.com/office/drawing/2014/main" id="{20D73AB2-DEC2-EA47-90E8-5DADEA0BF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992313"/>
            <a:ext cx="508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8" name="组合 11">
            <a:extLst>
              <a:ext uri="{FF2B5EF4-FFF2-40B4-BE49-F238E27FC236}">
                <a16:creationId xmlns:a16="http://schemas.microsoft.com/office/drawing/2014/main" id="{62D5680F-D54D-1849-BFFA-CC3D423120A7}"/>
              </a:ext>
            </a:extLst>
          </p:cNvPr>
          <p:cNvGrpSpPr>
            <a:grpSpLocks/>
          </p:cNvGrpSpPr>
          <p:nvPr/>
        </p:nvGrpSpPr>
        <p:grpSpPr bwMode="auto">
          <a:xfrm>
            <a:off x="6948488" y="1774825"/>
            <a:ext cx="1150937" cy="1301750"/>
            <a:chOff x="0" y="0"/>
            <a:chExt cx="1152128" cy="1300919"/>
          </a:xfrm>
        </p:grpSpPr>
        <p:sp>
          <p:nvSpPr>
            <p:cNvPr id="4109" name="椭圆 12">
              <a:extLst>
                <a:ext uri="{FF2B5EF4-FFF2-40B4-BE49-F238E27FC236}">
                  <a16:creationId xmlns:a16="http://schemas.microsoft.com/office/drawing/2014/main" id="{5DB420AE-9522-924D-8CDB-1A4778B9D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52128" cy="1152128"/>
            </a:xfrm>
            <a:prstGeom prst="ellipse">
              <a:avLst/>
            </a:prstGeom>
            <a:solidFill>
              <a:srgbClr val="F2A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2">
              <a:extLst>
                <a:ext uri="{FF2B5EF4-FFF2-40B4-BE49-F238E27FC236}">
                  <a16:creationId xmlns:a16="http://schemas.microsoft.com/office/drawing/2014/main" id="{586C198C-9F3C-7745-B4ED-BA872F3993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61192">
              <a:off x="546685" y="148791"/>
              <a:ext cx="576064" cy="1152128"/>
            </a:xfrm>
            <a:custGeom>
              <a:avLst/>
              <a:gdLst>
                <a:gd name="T0" fmla="*/ 0 w 576064"/>
                <a:gd name="T1" fmla="*/ 0 h 1152128"/>
                <a:gd name="T2" fmla="*/ 576064 w 576064"/>
                <a:gd name="T3" fmla="*/ 1152128 h 1152128"/>
              </a:gdLst>
              <a:ahLst/>
              <a:cxnLst/>
              <a:rect l="T0" t="T1" r="T2" b="T3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111" name="TextBox 18">
            <a:extLst>
              <a:ext uri="{FF2B5EF4-FFF2-40B4-BE49-F238E27FC236}">
                <a16:creationId xmlns:a16="http://schemas.microsoft.com/office/drawing/2014/main" id="{1CFB8821-B850-6142-9EF9-7CC157826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419350"/>
            <a:ext cx="790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about</a:t>
            </a:r>
            <a:endParaRPr lang="zh-CN" altLang="en-US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12" name="TextBox 19">
            <a:extLst>
              <a:ext uri="{FF2B5EF4-FFF2-40B4-BE49-F238E27FC236}">
                <a16:creationId xmlns:a16="http://schemas.microsoft.com/office/drawing/2014/main" id="{F53E7AB0-E130-8A43-8246-46E225A76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2419350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about</a:t>
            </a:r>
            <a:endParaRPr lang="zh-CN" altLang="en-US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13" name="TextBox 20">
            <a:extLst>
              <a:ext uri="{FF2B5EF4-FFF2-40B4-BE49-F238E27FC236}">
                <a16:creationId xmlns:a16="http://schemas.microsoft.com/office/drawing/2014/main" id="{073FDFA1-AB1F-244C-88CB-F4118F689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25" y="2419350"/>
            <a:ext cx="790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about</a:t>
            </a:r>
            <a:endParaRPr lang="zh-CN" altLang="en-US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14" name="TextBox 21">
            <a:extLst>
              <a:ext uri="{FF2B5EF4-FFF2-40B4-BE49-F238E27FC236}">
                <a16:creationId xmlns:a16="http://schemas.microsoft.com/office/drawing/2014/main" id="{FDBE3973-88B8-8F42-B91A-F720474DB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5" y="2419350"/>
            <a:ext cx="792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about</a:t>
            </a:r>
            <a:endParaRPr lang="zh-CN" altLang="en-US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15" name="TextBox 17">
            <a:extLst>
              <a:ext uri="{FF2B5EF4-FFF2-40B4-BE49-F238E27FC236}">
                <a16:creationId xmlns:a16="http://schemas.microsoft.com/office/drawing/2014/main" id="{F2576E74-FE45-1B4A-8AE5-6FB9C6E58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627063"/>
            <a:ext cx="22209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solidFill>
                  <a:srgbClr val="7F7F7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CONTEXT</a:t>
            </a:r>
            <a:endParaRPr lang="zh-CN" altLang="en-US" sz="400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16" name="TextBox 23">
            <a:extLst>
              <a:ext uri="{FF2B5EF4-FFF2-40B4-BE49-F238E27FC236}">
                <a16:creationId xmlns:a16="http://schemas.microsoft.com/office/drawing/2014/main" id="{02BDACFC-A06B-B44A-B7FD-A4D5AFD6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179763"/>
            <a:ext cx="1512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4697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Add your title</a:t>
            </a:r>
            <a:endParaRPr lang="zh-CN" altLang="en-US">
              <a:solidFill>
                <a:srgbClr val="F4697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17" name="TextBox 24">
            <a:extLst>
              <a:ext uri="{FF2B5EF4-FFF2-40B4-BE49-F238E27FC236}">
                <a16:creationId xmlns:a16="http://schemas.microsoft.com/office/drawing/2014/main" id="{29720063-88CD-AC40-B551-A227F9FE7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3179763"/>
            <a:ext cx="1511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67D9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Add your title</a:t>
            </a:r>
            <a:endParaRPr lang="zh-CN" altLang="en-US">
              <a:solidFill>
                <a:srgbClr val="67D993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4118" name="图片 27">
            <a:extLst>
              <a:ext uri="{FF2B5EF4-FFF2-40B4-BE49-F238E27FC236}">
                <a16:creationId xmlns:a16="http://schemas.microsoft.com/office/drawing/2014/main" id="{D83CBD30-10B8-274F-81AC-CC6490EA1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1992313"/>
            <a:ext cx="508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9" name="TextBox 25">
            <a:extLst>
              <a:ext uri="{FF2B5EF4-FFF2-40B4-BE49-F238E27FC236}">
                <a16:creationId xmlns:a16="http://schemas.microsoft.com/office/drawing/2014/main" id="{8BEB27CE-E708-B843-9882-C83AE5967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3179763"/>
            <a:ext cx="1512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Add your title</a:t>
            </a:r>
            <a:endParaRPr lang="zh-CN" altLang="en-US">
              <a:solidFill>
                <a:srgbClr val="00B0F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20" name="TextBox 26">
            <a:extLst>
              <a:ext uri="{FF2B5EF4-FFF2-40B4-BE49-F238E27FC236}">
                <a16:creationId xmlns:a16="http://schemas.microsoft.com/office/drawing/2014/main" id="{40DB06FF-872A-F746-A3AB-D50CE3563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600" y="3152775"/>
            <a:ext cx="1511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2A84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Add your title</a:t>
            </a:r>
            <a:endParaRPr lang="zh-CN" altLang="en-US">
              <a:solidFill>
                <a:srgbClr val="F2A84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4121" name="图片 30">
            <a:extLst>
              <a:ext uri="{FF2B5EF4-FFF2-40B4-BE49-F238E27FC236}">
                <a16:creationId xmlns:a16="http://schemas.microsoft.com/office/drawing/2014/main" id="{7B841B0D-B028-3347-83A5-6378D192B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974850"/>
            <a:ext cx="525462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2" name="图片 29">
            <a:extLst>
              <a:ext uri="{FF2B5EF4-FFF2-40B4-BE49-F238E27FC236}">
                <a16:creationId xmlns:a16="http://schemas.microsoft.com/office/drawing/2014/main" id="{31E1FA76-2FD9-ED4C-8A61-0AEB34CD9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50" y="1992313"/>
            <a:ext cx="508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1">
            <a:extLst>
              <a:ext uri="{FF2B5EF4-FFF2-40B4-BE49-F238E27FC236}">
                <a16:creationId xmlns:a16="http://schemas.microsoft.com/office/drawing/2014/main" id="{BB15D124-D5EB-BC45-B2F0-0F1FD2AFD79F}"/>
              </a:ext>
            </a:extLst>
          </p:cNvPr>
          <p:cNvGrpSpPr>
            <a:grpSpLocks/>
          </p:cNvGrpSpPr>
          <p:nvPr/>
        </p:nvGrpSpPr>
        <p:grpSpPr bwMode="auto">
          <a:xfrm>
            <a:off x="0" y="447675"/>
            <a:ext cx="2293938" cy="644525"/>
            <a:chOff x="0" y="0"/>
            <a:chExt cx="2293999" cy="644334"/>
          </a:xfrm>
        </p:grpSpPr>
        <p:sp>
          <p:nvSpPr>
            <p:cNvPr id="22531" name="矩形 2">
              <a:extLst>
                <a:ext uri="{FF2B5EF4-FFF2-40B4-BE49-F238E27FC236}">
                  <a16:creationId xmlns:a16="http://schemas.microsoft.com/office/drawing/2014/main" id="{93EE5A20-A888-E640-A67B-93AE33275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11560" cy="611560"/>
            </a:xfrm>
            <a:prstGeom prst="rect">
              <a:avLst/>
            </a:prstGeom>
            <a:solidFill>
              <a:srgbClr val="53C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53C780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32" name="TextBox 3">
              <a:extLst>
                <a:ext uri="{FF2B5EF4-FFF2-40B4-BE49-F238E27FC236}">
                  <a16:creationId xmlns:a16="http://schemas.microsoft.com/office/drawing/2014/main" id="{BD7F405F-4CCC-6849-9C79-061FFC21F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68" y="0"/>
              <a:ext cx="15841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53C7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输入你的标题</a:t>
              </a:r>
            </a:p>
          </p:txBody>
        </p:sp>
        <p:sp>
          <p:nvSpPr>
            <p:cNvPr id="22533" name="TextBox 4">
              <a:extLst>
                <a:ext uri="{FF2B5EF4-FFF2-40B4-BE49-F238E27FC236}">
                  <a16:creationId xmlns:a16="http://schemas.microsoft.com/office/drawing/2014/main" id="{7562F1A0-7A9C-6647-AF2D-322510632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823" y="305780"/>
              <a:ext cx="15841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53C7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title</a:t>
              </a:r>
              <a:endParaRPr lang="zh-CN" altLang="en-US" sz="1600">
                <a:solidFill>
                  <a:srgbClr val="53C7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534" name="组合 11">
            <a:extLst>
              <a:ext uri="{FF2B5EF4-FFF2-40B4-BE49-F238E27FC236}">
                <a16:creationId xmlns:a16="http://schemas.microsoft.com/office/drawing/2014/main" id="{79CE64D9-F5C4-7843-8D05-D1D2BE9EEC56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449388"/>
            <a:ext cx="576263" cy="576262"/>
            <a:chOff x="0" y="0"/>
            <a:chExt cx="576064" cy="576064"/>
          </a:xfrm>
        </p:grpSpPr>
        <p:sp>
          <p:nvSpPr>
            <p:cNvPr id="22535" name="椭圆 5">
              <a:extLst>
                <a:ext uri="{FF2B5EF4-FFF2-40B4-BE49-F238E27FC236}">
                  <a16:creationId xmlns:a16="http://schemas.microsoft.com/office/drawing/2014/main" id="{BA85D3B7-7E9B-1C4A-9CD8-533B3DB64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rgbClr val="53C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36" name="TextBox 6">
              <a:extLst>
                <a:ext uri="{FF2B5EF4-FFF2-40B4-BE49-F238E27FC236}">
                  <a16:creationId xmlns:a16="http://schemas.microsoft.com/office/drawing/2014/main" id="{434D3702-80B5-7446-9F33-F3DCC972A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64" y="21196"/>
              <a:ext cx="2880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1</a:t>
              </a:r>
              <a:endParaRPr lang="zh-CN" altLang="en-US" sz="2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2537" name="组合 12">
            <a:extLst>
              <a:ext uri="{FF2B5EF4-FFF2-40B4-BE49-F238E27FC236}">
                <a16:creationId xmlns:a16="http://schemas.microsoft.com/office/drawing/2014/main" id="{3BB0CF7C-D415-FC49-A663-A136427F15FA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684463"/>
            <a:ext cx="576263" cy="576262"/>
            <a:chOff x="0" y="0"/>
            <a:chExt cx="576064" cy="576064"/>
          </a:xfrm>
        </p:grpSpPr>
        <p:sp>
          <p:nvSpPr>
            <p:cNvPr id="22538" name="椭圆 7">
              <a:extLst>
                <a:ext uri="{FF2B5EF4-FFF2-40B4-BE49-F238E27FC236}">
                  <a16:creationId xmlns:a16="http://schemas.microsoft.com/office/drawing/2014/main" id="{A9E2EBFF-C3A1-BF41-928C-D218E2CC9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rgbClr val="53C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39" name="TextBox 8">
              <a:extLst>
                <a:ext uri="{FF2B5EF4-FFF2-40B4-BE49-F238E27FC236}">
                  <a16:creationId xmlns:a16="http://schemas.microsoft.com/office/drawing/2014/main" id="{0D238EDD-EFC5-C844-B158-87CDF474A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64" y="21196"/>
              <a:ext cx="2880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2</a:t>
              </a:r>
              <a:endParaRPr lang="zh-CN" altLang="en-US" sz="2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2540" name="组合 13">
            <a:extLst>
              <a:ext uri="{FF2B5EF4-FFF2-40B4-BE49-F238E27FC236}">
                <a16:creationId xmlns:a16="http://schemas.microsoft.com/office/drawing/2014/main" id="{06A8F149-26D1-044E-80C3-6668CBA52E21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3917950"/>
            <a:ext cx="576263" cy="576263"/>
            <a:chOff x="0" y="0"/>
            <a:chExt cx="576064" cy="576064"/>
          </a:xfrm>
        </p:grpSpPr>
        <p:sp>
          <p:nvSpPr>
            <p:cNvPr id="22541" name="椭圆 9">
              <a:extLst>
                <a:ext uri="{FF2B5EF4-FFF2-40B4-BE49-F238E27FC236}">
                  <a16:creationId xmlns:a16="http://schemas.microsoft.com/office/drawing/2014/main" id="{94FB7CBC-66AC-2045-8539-72235A3C5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rgbClr val="53C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42" name="TextBox 10">
              <a:extLst>
                <a:ext uri="{FF2B5EF4-FFF2-40B4-BE49-F238E27FC236}">
                  <a16:creationId xmlns:a16="http://schemas.microsoft.com/office/drawing/2014/main" id="{4DE80A48-6DF0-B54A-AAFE-3905E8816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64" y="21196"/>
              <a:ext cx="2880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3</a:t>
              </a:r>
              <a:endParaRPr lang="zh-CN" altLang="en-US" sz="2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2543" name="组合 14">
            <a:extLst>
              <a:ext uri="{FF2B5EF4-FFF2-40B4-BE49-F238E27FC236}">
                <a16:creationId xmlns:a16="http://schemas.microsoft.com/office/drawing/2014/main" id="{185E4648-0E1E-7F4C-9570-89F98DEA9278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1482725"/>
            <a:ext cx="576263" cy="576263"/>
            <a:chOff x="0" y="0"/>
            <a:chExt cx="576064" cy="576064"/>
          </a:xfrm>
        </p:grpSpPr>
        <p:sp>
          <p:nvSpPr>
            <p:cNvPr id="22544" name="椭圆 15">
              <a:extLst>
                <a:ext uri="{FF2B5EF4-FFF2-40B4-BE49-F238E27FC236}">
                  <a16:creationId xmlns:a16="http://schemas.microsoft.com/office/drawing/2014/main" id="{E8E1371C-388A-0E4A-B849-8DDD3BF43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rgbClr val="53C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45" name="TextBox 16">
              <a:extLst>
                <a:ext uri="{FF2B5EF4-FFF2-40B4-BE49-F238E27FC236}">
                  <a16:creationId xmlns:a16="http://schemas.microsoft.com/office/drawing/2014/main" id="{7AE351FA-258F-D04A-B31D-5B7E2E798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64" y="21196"/>
              <a:ext cx="2880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4</a:t>
              </a:r>
              <a:endParaRPr lang="zh-CN" altLang="en-US" sz="2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2546" name="组合 23">
            <a:extLst>
              <a:ext uri="{FF2B5EF4-FFF2-40B4-BE49-F238E27FC236}">
                <a16:creationId xmlns:a16="http://schemas.microsoft.com/office/drawing/2014/main" id="{7139250E-FE72-ED4E-90AA-C02D464484D0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2711450"/>
            <a:ext cx="576263" cy="576263"/>
            <a:chOff x="0" y="0"/>
            <a:chExt cx="576064" cy="576064"/>
          </a:xfrm>
        </p:grpSpPr>
        <p:sp>
          <p:nvSpPr>
            <p:cNvPr id="22547" name="椭圆 24">
              <a:extLst>
                <a:ext uri="{FF2B5EF4-FFF2-40B4-BE49-F238E27FC236}">
                  <a16:creationId xmlns:a16="http://schemas.microsoft.com/office/drawing/2014/main" id="{36D5304C-2A80-9C42-B75E-D12FE948F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rgbClr val="53C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48" name="TextBox 25">
              <a:extLst>
                <a:ext uri="{FF2B5EF4-FFF2-40B4-BE49-F238E27FC236}">
                  <a16:creationId xmlns:a16="http://schemas.microsoft.com/office/drawing/2014/main" id="{1D02B57B-6F8B-534D-A780-5774A8A27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64" y="21196"/>
              <a:ext cx="2880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5</a:t>
              </a:r>
              <a:endParaRPr lang="zh-CN" altLang="en-US" sz="2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2549" name="组合 26">
            <a:extLst>
              <a:ext uri="{FF2B5EF4-FFF2-40B4-BE49-F238E27FC236}">
                <a16:creationId xmlns:a16="http://schemas.microsoft.com/office/drawing/2014/main" id="{6FDB7F38-A449-454B-8681-B942275E5778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3940175"/>
            <a:ext cx="576263" cy="576263"/>
            <a:chOff x="0" y="0"/>
            <a:chExt cx="576064" cy="576064"/>
          </a:xfrm>
        </p:grpSpPr>
        <p:sp>
          <p:nvSpPr>
            <p:cNvPr id="22550" name="椭圆 27">
              <a:extLst>
                <a:ext uri="{FF2B5EF4-FFF2-40B4-BE49-F238E27FC236}">
                  <a16:creationId xmlns:a16="http://schemas.microsoft.com/office/drawing/2014/main" id="{42BE40CF-BD88-0C40-8F16-B1D0BA519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rgbClr val="53C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51" name="TextBox 28">
              <a:extLst>
                <a:ext uri="{FF2B5EF4-FFF2-40B4-BE49-F238E27FC236}">
                  <a16:creationId xmlns:a16="http://schemas.microsoft.com/office/drawing/2014/main" id="{5C904C45-9AF0-E947-8EC6-FC3A61268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64" y="21196"/>
              <a:ext cx="2880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6</a:t>
              </a:r>
              <a:endParaRPr lang="zh-CN" altLang="en-US" sz="2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2552" name="组合 41">
            <a:extLst>
              <a:ext uri="{FF2B5EF4-FFF2-40B4-BE49-F238E27FC236}">
                <a16:creationId xmlns:a16="http://schemas.microsoft.com/office/drawing/2014/main" id="{CF023C1C-DCE3-1548-946B-FD3972202E79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1347788"/>
            <a:ext cx="2892425" cy="889000"/>
            <a:chOff x="0" y="0"/>
            <a:chExt cx="2892268" cy="889544"/>
          </a:xfrm>
        </p:grpSpPr>
        <p:sp>
          <p:nvSpPr>
            <p:cNvPr id="22553" name="TextBox 29">
              <a:extLst>
                <a:ext uri="{FF2B5EF4-FFF2-40B4-BE49-F238E27FC236}">
                  <a16:creationId xmlns:a16="http://schemas.microsoft.com/office/drawing/2014/main" id="{0AB81A62-3A0E-464F-98FE-EA77954AA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04769"/>
              <a:ext cx="289226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262626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Know a lot of sense, but still had bad in this life</a:t>
              </a:r>
              <a:endParaRPr lang="zh-CN" altLang="en-US" sz="1600">
                <a:solidFill>
                  <a:srgbClr val="262626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2554" name="TextBox 30">
              <a:extLst>
                <a:ext uri="{FF2B5EF4-FFF2-40B4-BE49-F238E27FC236}">
                  <a16:creationId xmlns:a16="http://schemas.microsoft.com/office/drawing/2014/main" id="{35DAAB55-3578-814D-B701-96BDDD184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8" y="0"/>
              <a:ext cx="20882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53C7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title</a:t>
              </a:r>
              <a:endParaRPr lang="zh-CN" altLang="en-US" b="1">
                <a:solidFill>
                  <a:srgbClr val="53C7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555" name="组合 44">
            <a:extLst>
              <a:ext uri="{FF2B5EF4-FFF2-40B4-BE49-F238E27FC236}">
                <a16:creationId xmlns:a16="http://schemas.microsoft.com/office/drawing/2014/main" id="{492490F4-1F85-F14A-8F79-D991DB508EE0}"/>
              </a:ext>
            </a:extLst>
          </p:cNvPr>
          <p:cNvGrpSpPr>
            <a:grpSpLocks/>
          </p:cNvGrpSpPr>
          <p:nvPr/>
        </p:nvGrpSpPr>
        <p:grpSpPr bwMode="auto">
          <a:xfrm>
            <a:off x="5568950" y="1347788"/>
            <a:ext cx="2892425" cy="889000"/>
            <a:chOff x="0" y="0"/>
            <a:chExt cx="2892268" cy="889544"/>
          </a:xfrm>
        </p:grpSpPr>
        <p:sp>
          <p:nvSpPr>
            <p:cNvPr id="22556" name="TextBox 31">
              <a:extLst>
                <a:ext uri="{FF2B5EF4-FFF2-40B4-BE49-F238E27FC236}">
                  <a16:creationId xmlns:a16="http://schemas.microsoft.com/office/drawing/2014/main" id="{36E5785A-5FDE-014D-B008-294C64A78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04769"/>
              <a:ext cx="289226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262626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Know a lot of sense, but still had bad in this life</a:t>
              </a:r>
              <a:endParaRPr lang="zh-CN" altLang="en-US" sz="1600">
                <a:solidFill>
                  <a:srgbClr val="262626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2557" name="TextBox 32">
              <a:extLst>
                <a:ext uri="{FF2B5EF4-FFF2-40B4-BE49-F238E27FC236}">
                  <a16:creationId xmlns:a16="http://schemas.microsoft.com/office/drawing/2014/main" id="{8BAC37F7-5649-2243-99CA-C81206C1B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8" y="0"/>
              <a:ext cx="20882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53C7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title</a:t>
              </a:r>
              <a:endParaRPr lang="zh-CN" altLang="en-US" b="1">
                <a:solidFill>
                  <a:srgbClr val="53C7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558" name="组合 42">
            <a:extLst>
              <a:ext uri="{FF2B5EF4-FFF2-40B4-BE49-F238E27FC236}">
                <a16:creationId xmlns:a16="http://schemas.microsoft.com/office/drawing/2014/main" id="{5E405EFE-BE6E-4E4D-9927-D61A675AFC9D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2562225"/>
            <a:ext cx="2892425" cy="889000"/>
            <a:chOff x="0" y="0"/>
            <a:chExt cx="2892268" cy="889544"/>
          </a:xfrm>
        </p:grpSpPr>
        <p:sp>
          <p:nvSpPr>
            <p:cNvPr id="22559" name="TextBox 33">
              <a:extLst>
                <a:ext uri="{FF2B5EF4-FFF2-40B4-BE49-F238E27FC236}">
                  <a16:creationId xmlns:a16="http://schemas.microsoft.com/office/drawing/2014/main" id="{551CA0E5-0B11-9F44-A72B-BC320785F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04769"/>
              <a:ext cx="289226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262626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Know a lot of sense, but still had bad in this life</a:t>
              </a:r>
              <a:endParaRPr lang="zh-CN" altLang="en-US" sz="1600">
                <a:solidFill>
                  <a:srgbClr val="262626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2560" name="TextBox 34">
              <a:extLst>
                <a:ext uri="{FF2B5EF4-FFF2-40B4-BE49-F238E27FC236}">
                  <a16:creationId xmlns:a16="http://schemas.microsoft.com/office/drawing/2014/main" id="{FA03E5CA-D714-8A44-9391-BC0BAD598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8" y="0"/>
              <a:ext cx="20882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53C7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title</a:t>
              </a:r>
              <a:endParaRPr lang="zh-CN" altLang="en-US" b="1">
                <a:solidFill>
                  <a:srgbClr val="53C7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561" name="组合 45">
            <a:extLst>
              <a:ext uri="{FF2B5EF4-FFF2-40B4-BE49-F238E27FC236}">
                <a16:creationId xmlns:a16="http://schemas.microsoft.com/office/drawing/2014/main" id="{F302E242-35C4-D846-A70E-FE3B53B858F0}"/>
              </a:ext>
            </a:extLst>
          </p:cNvPr>
          <p:cNvGrpSpPr>
            <a:grpSpLocks/>
          </p:cNvGrpSpPr>
          <p:nvPr/>
        </p:nvGrpSpPr>
        <p:grpSpPr bwMode="auto">
          <a:xfrm>
            <a:off x="5568950" y="2571750"/>
            <a:ext cx="2892425" cy="889000"/>
            <a:chOff x="0" y="0"/>
            <a:chExt cx="2892268" cy="889544"/>
          </a:xfrm>
        </p:grpSpPr>
        <p:sp>
          <p:nvSpPr>
            <p:cNvPr id="22562" name="TextBox 35">
              <a:extLst>
                <a:ext uri="{FF2B5EF4-FFF2-40B4-BE49-F238E27FC236}">
                  <a16:creationId xmlns:a16="http://schemas.microsoft.com/office/drawing/2014/main" id="{98FDF717-780A-8244-B676-5C8DC9191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04769"/>
              <a:ext cx="289226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262626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Know a lot of sense, but still had bad in this life</a:t>
              </a:r>
              <a:endParaRPr lang="zh-CN" altLang="en-US" sz="1600">
                <a:solidFill>
                  <a:srgbClr val="262626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2563" name="TextBox 36">
              <a:extLst>
                <a:ext uri="{FF2B5EF4-FFF2-40B4-BE49-F238E27FC236}">
                  <a16:creationId xmlns:a16="http://schemas.microsoft.com/office/drawing/2014/main" id="{BC0EFE03-35AD-EE42-ACD4-50150D100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8" y="0"/>
              <a:ext cx="20882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53C7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title</a:t>
              </a:r>
              <a:endParaRPr lang="zh-CN" altLang="en-US" b="1">
                <a:solidFill>
                  <a:srgbClr val="53C7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564" name="组合 43">
            <a:extLst>
              <a:ext uri="{FF2B5EF4-FFF2-40B4-BE49-F238E27FC236}">
                <a16:creationId xmlns:a16="http://schemas.microsoft.com/office/drawing/2014/main" id="{62B091A4-51B4-444C-ABEB-F98B05E1BF35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3776663"/>
            <a:ext cx="2892425" cy="889000"/>
            <a:chOff x="0" y="0"/>
            <a:chExt cx="2892268" cy="889544"/>
          </a:xfrm>
        </p:grpSpPr>
        <p:sp>
          <p:nvSpPr>
            <p:cNvPr id="22565" name="TextBox 37">
              <a:extLst>
                <a:ext uri="{FF2B5EF4-FFF2-40B4-BE49-F238E27FC236}">
                  <a16:creationId xmlns:a16="http://schemas.microsoft.com/office/drawing/2014/main" id="{7CF7F35A-A4DF-964C-BF39-03393EECF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04769"/>
              <a:ext cx="289226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262626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Know a lot of sense, but still had bad in this life</a:t>
              </a:r>
              <a:endParaRPr lang="zh-CN" altLang="en-US" sz="1600">
                <a:solidFill>
                  <a:srgbClr val="262626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2566" name="TextBox 38">
              <a:extLst>
                <a:ext uri="{FF2B5EF4-FFF2-40B4-BE49-F238E27FC236}">
                  <a16:creationId xmlns:a16="http://schemas.microsoft.com/office/drawing/2014/main" id="{C3BF6D51-A31B-5742-B550-CCEEFBE06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8" y="0"/>
              <a:ext cx="20882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53C7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title</a:t>
              </a:r>
              <a:endParaRPr lang="zh-CN" altLang="en-US" b="1">
                <a:solidFill>
                  <a:srgbClr val="53C7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567" name="组合 46">
            <a:extLst>
              <a:ext uri="{FF2B5EF4-FFF2-40B4-BE49-F238E27FC236}">
                <a16:creationId xmlns:a16="http://schemas.microsoft.com/office/drawing/2014/main" id="{A7D2E368-27EA-9443-85B0-43B0A0EAF75E}"/>
              </a:ext>
            </a:extLst>
          </p:cNvPr>
          <p:cNvGrpSpPr>
            <a:grpSpLocks/>
          </p:cNvGrpSpPr>
          <p:nvPr/>
        </p:nvGrpSpPr>
        <p:grpSpPr bwMode="auto">
          <a:xfrm>
            <a:off x="5568950" y="3795713"/>
            <a:ext cx="2892425" cy="890587"/>
            <a:chOff x="0" y="0"/>
            <a:chExt cx="2892268" cy="889544"/>
          </a:xfrm>
        </p:grpSpPr>
        <p:sp>
          <p:nvSpPr>
            <p:cNvPr id="22568" name="TextBox 39">
              <a:extLst>
                <a:ext uri="{FF2B5EF4-FFF2-40B4-BE49-F238E27FC236}">
                  <a16:creationId xmlns:a16="http://schemas.microsoft.com/office/drawing/2014/main" id="{AF0BF143-AF30-C447-B001-8F2BEC718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04769"/>
              <a:ext cx="289226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262626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Know a lot of sense, but still had bad in this life</a:t>
              </a:r>
              <a:endParaRPr lang="zh-CN" altLang="en-US" sz="1600">
                <a:solidFill>
                  <a:srgbClr val="262626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2569" name="TextBox 40">
              <a:extLst>
                <a:ext uri="{FF2B5EF4-FFF2-40B4-BE49-F238E27FC236}">
                  <a16:creationId xmlns:a16="http://schemas.microsoft.com/office/drawing/2014/main" id="{014AE026-3EB0-2E4E-A613-D8ADE7F8D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8" y="0"/>
              <a:ext cx="20882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53C7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title</a:t>
              </a:r>
              <a:endParaRPr lang="zh-CN" altLang="en-US" b="1">
                <a:solidFill>
                  <a:srgbClr val="53C7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>
            <a:extLst>
              <a:ext uri="{FF2B5EF4-FFF2-40B4-BE49-F238E27FC236}">
                <a16:creationId xmlns:a16="http://schemas.microsoft.com/office/drawing/2014/main" id="{812567D4-C325-8845-BED6-102B9CB33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330325"/>
            <a:ext cx="619283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800" b="1">
                <a:solidFill>
                  <a:srgbClr val="F46970"/>
                </a:solidFill>
                <a:latin typeface="Adobe Gothic Std B" pitchFamily="2" charset="-128"/>
                <a:ea typeface="Adobe Gothic Std B" pitchFamily="2" charset="-128"/>
                <a:sym typeface="Adobe Gothic Std B" pitchFamily="2" charset="-128"/>
              </a:rPr>
              <a:t>THANKS</a:t>
            </a:r>
            <a:endParaRPr lang="zh-CN" altLang="en-US" sz="10800" b="1">
              <a:solidFill>
                <a:srgbClr val="F46970"/>
              </a:solidFill>
              <a:latin typeface="Adobe Gothic Std B" pitchFamily="2" charset="-128"/>
              <a:sym typeface="Adobe Gothic Std B" pitchFamily="2" charset="-128"/>
            </a:endParaRPr>
          </a:p>
        </p:txBody>
      </p:sp>
      <p:grpSp>
        <p:nvGrpSpPr>
          <p:cNvPr id="23555" name="组合 6">
            <a:extLst>
              <a:ext uri="{FF2B5EF4-FFF2-40B4-BE49-F238E27FC236}">
                <a16:creationId xmlns:a16="http://schemas.microsoft.com/office/drawing/2014/main" id="{CC175D7E-59AF-DC4A-BB05-4F8A8EBA3B7D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921000"/>
            <a:ext cx="4179887" cy="658813"/>
            <a:chOff x="0" y="0"/>
            <a:chExt cx="4680520" cy="737461"/>
          </a:xfrm>
        </p:grpSpPr>
        <p:sp>
          <p:nvSpPr>
            <p:cNvPr id="23556" name="矩形 2">
              <a:extLst>
                <a:ext uri="{FF2B5EF4-FFF2-40B4-BE49-F238E27FC236}">
                  <a16:creationId xmlns:a16="http://schemas.microsoft.com/office/drawing/2014/main" id="{3B449DEA-6E03-2A41-BD9F-C0AD35032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002"/>
              <a:ext cx="701457" cy="701457"/>
            </a:xfrm>
            <a:prstGeom prst="rect">
              <a:avLst/>
            </a:prstGeom>
            <a:solidFill>
              <a:srgbClr val="F2A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557" name="十字形 3">
              <a:extLst>
                <a:ext uri="{FF2B5EF4-FFF2-40B4-BE49-F238E27FC236}">
                  <a16:creationId xmlns:a16="http://schemas.microsoft.com/office/drawing/2014/main" id="{5B580DBA-3926-004C-9D91-B19512364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874" y="8690"/>
              <a:ext cx="720080" cy="720080"/>
            </a:xfrm>
            <a:prstGeom prst="plus">
              <a:avLst>
                <a:gd name="adj" fmla="val 25000"/>
              </a:avLst>
            </a:prstGeom>
            <a:solidFill>
              <a:srgbClr val="67D9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558" name="椭圆 4">
              <a:extLst>
                <a:ext uri="{FF2B5EF4-FFF2-40B4-BE49-F238E27FC236}">
                  <a16:creationId xmlns:a16="http://schemas.microsoft.com/office/drawing/2014/main" id="{82C386A2-5224-2F45-BB8C-1695AD6ED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935" y="0"/>
              <a:ext cx="737461" cy="737461"/>
            </a:xfrm>
            <a:prstGeom prst="ellipse">
              <a:avLst/>
            </a:prstGeom>
            <a:solidFill>
              <a:srgbClr val="6B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559" name="等腰三角形 5">
              <a:extLst>
                <a:ext uri="{FF2B5EF4-FFF2-40B4-BE49-F238E27FC236}">
                  <a16:creationId xmlns:a16="http://schemas.microsoft.com/office/drawing/2014/main" id="{33306FF9-9316-D542-85A2-DBB73B12B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432" y="27313"/>
              <a:ext cx="792088" cy="682834"/>
            </a:xfrm>
            <a:prstGeom prst="triangle">
              <a:avLst>
                <a:gd name="adj" fmla="val 50000"/>
              </a:avLst>
            </a:prstGeom>
            <a:solidFill>
              <a:srgbClr val="FA9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6">
            <a:extLst>
              <a:ext uri="{FF2B5EF4-FFF2-40B4-BE49-F238E27FC236}">
                <a16:creationId xmlns:a16="http://schemas.microsoft.com/office/drawing/2014/main" id="{B6D2E4F2-F9A7-E84E-ABA0-A47AA924AC77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419225"/>
            <a:ext cx="1785937" cy="2016125"/>
            <a:chOff x="0" y="0"/>
            <a:chExt cx="1152128" cy="1300919"/>
          </a:xfrm>
        </p:grpSpPr>
        <p:grpSp>
          <p:nvGrpSpPr>
            <p:cNvPr id="5123" name="组合 1">
              <a:extLst>
                <a:ext uri="{FF2B5EF4-FFF2-40B4-BE49-F238E27FC236}">
                  <a16:creationId xmlns:a16="http://schemas.microsoft.com/office/drawing/2014/main" id="{92D10251-CB72-0342-B571-1FEBE1E29D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152128" cy="1300919"/>
              <a:chOff x="0" y="0"/>
              <a:chExt cx="1152128" cy="1300919"/>
            </a:xfrm>
          </p:grpSpPr>
          <p:sp>
            <p:nvSpPr>
              <p:cNvPr id="5124" name="椭圆 2">
                <a:extLst>
                  <a:ext uri="{FF2B5EF4-FFF2-40B4-BE49-F238E27FC236}">
                    <a16:creationId xmlns:a16="http://schemas.microsoft.com/office/drawing/2014/main" id="{B0BE3F15-1891-674B-88F3-EEFC88A8E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52128" cy="1152128"/>
              </a:xfrm>
              <a:prstGeom prst="ellipse">
                <a:avLst/>
              </a:prstGeom>
              <a:solidFill>
                <a:srgbClr val="F46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125" name="椭圆 2">
                <a:extLst>
                  <a:ext uri="{FF2B5EF4-FFF2-40B4-BE49-F238E27FC236}">
                    <a16:creationId xmlns:a16="http://schemas.microsoft.com/office/drawing/2014/main" id="{312C3EAA-BBCA-8F48-8400-A7B3DF9B7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61192">
                <a:off x="546685" y="148791"/>
                <a:ext cx="576064" cy="1152128"/>
              </a:xfrm>
              <a:custGeom>
                <a:avLst/>
                <a:gdLst>
                  <a:gd name="T0" fmla="*/ 0 w 576064"/>
                  <a:gd name="T1" fmla="*/ 0 h 1152128"/>
                  <a:gd name="T2" fmla="*/ 576064 w 576064"/>
                  <a:gd name="T3" fmla="*/ 1152128 h 1152128"/>
                </a:gdLst>
                <a:ahLst/>
                <a:cxnLst/>
                <a:rect l="T0" t="T1" r="T2" b="T3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close/>
                  </a:path>
                </a:pathLst>
              </a:custGeom>
              <a:solidFill>
                <a:srgbClr val="EAEAEA">
                  <a:alpha val="2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5126" name="TextBox 4">
              <a:extLst>
                <a:ext uri="{FF2B5EF4-FFF2-40B4-BE49-F238E27FC236}">
                  <a16:creationId xmlns:a16="http://schemas.microsoft.com/office/drawing/2014/main" id="{6ABAEEC4-FC1F-904E-8B24-133EF56C9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06" y="721241"/>
              <a:ext cx="728783" cy="337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about</a:t>
              </a:r>
              <a:endParaRPr lang="zh-CN" altLang="en-US" sz="28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pic>
          <p:nvPicPr>
            <p:cNvPr id="5127" name="图片 5">
              <a:extLst>
                <a:ext uri="{FF2B5EF4-FFF2-40B4-BE49-F238E27FC236}">
                  <a16:creationId xmlns:a16="http://schemas.microsoft.com/office/drawing/2014/main" id="{222DDC46-C359-AD45-8237-FE019C58BC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94" y="199223"/>
              <a:ext cx="525632" cy="525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8" name="TextBox 7">
            <a:extLst>
              <a:ext uri="{FF2B5EF4-FFF2-40B4-BE49-F238E27FC236}">
                <a16:creationId xmlns:a16="http://schemas.microsoft.com/office/drawing/2014/main" id="{812CBC6C-73E8-B04D-94B1-DE60E9E41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581150"/>
            <a:ext cx="4392612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1500">
                <a:solidFill>
                  <a:srgbClr val="F46970"/>
                </a:solidFill>
                <a:latin typeface="Adobe Gothic Std B" pitchFamily="2" charset="-128"/>
                <a:ea typeface="Adobe Gothic Std B" pitchFamily="2" charset="-128"/>
                <a:sym typeface="Adobe Gothic Std B" pitchFamily="2" charset="-128"/>
              </a:rPr>
              <a:t>Part 1</a:t>
            </a:r>
            <a:endParaRPr lang="zh-CN" altLang="en-US" sz="11500">
              <a:solidFill>
                <a:srgbClr val="F46970"/>
              </a:solidFill>
              <a:latin typeface="Adobe Gothic Std B" pitchFamily="2" charset="-128"/>
              <a:sym typeface="Adobe Gothic Std B" pitchFamily="2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>
            <a:extLst>
              <a:ext uri="{FF2B5EF4-FFF2-40B4-BE49-F238E27FC236}">
                <a16:creationId xmlns:a16="http://schemas.microsoft.com/office/drawing/2014/main" id="{C463BF19-22AB-C647-8779-1ED102B0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060450"/>
            <a:ext cx="5113337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矩形 2">
            <a:extLst>
              <a:ext uri="{FF2B5EF4-FFF2-40B4-BE49-F238E27FC236}">
                <a16:creationId xmlns:a16="http://schemas.microsoft.com/office/drawing/2014/main" id="{855D65E2-96C4-F74A-93C4-863C06475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F469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8" name="TextBox 3">
            <a:extLst>
              <a:ext uri="{FF2B5EF4-FFF2-40B4-BE49-F238E27FC236}">
                <a16:creationId xmlns:a16="http://schemas.microsoft.com/office/drawing/2014/main" id="{5FB7A219-C424-A04E-8A9B-167669F62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447675"/>
            <a:ext cx="158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输入你的标题</a:t>
            </a:r>
          </a:p>
        </p:txBody>
      </p:sp>
      <p:sp>
        <p:nvSpPr>
          <p:cNvPr id="6149" name="TextBox 4">
            <a:extLst>
              <a:ext uri="{FF2B5EF4-FFF2-40B4-BE49-F238E27FC236}">
                <a16:creationId xmlns:a16="http://schemas.microsoft.com/office/drawing/2014/main" id="{647C7FC3-121B-E74F-9595-21330AA0C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754063"/>
            <a:ext cx="1584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sz="160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150" name="组合 20">
            <a:extLst>
              <a:ext uri="{FF2B5EF4-FFF2-40B4-BE49-F238E27FC236}">
                <a16:creationId xmlns:a16="http://schemas.microsoft.com/office/drawing/2014/main" id="{F01496A7-431A-6B49-831E-A9DFB866FC09}"/>
              </a:ext>
            </a:extLst>
          </p:cNvPr>
          <p:cNvGrpSpPr>
            <a:grpSpLocks/>
          </p:cNvGrpSpPr>
          <p:nvPr/>
        </p:nvGrpSpPr>
        <p:grpSpPr bwMode="auto">
          <a:xfrm>
            <a:off x="1114425" y="1868488"/>
            <a:ext cx="1657350" cy="698500"/>
            <a:chOff x="0" y="0"/>
            <a:chExt cx="1656689" cy="698256"/>
          </a:xfrm>
        </p:grpSpPr>
        <p:grpSp>
          <p:nvGrpSpPr>
            <p:cNvPr id="6151" name="组合 13">
              <a:extLst>
                <a:ext uri="{FF2B5EF4-FFF2-40B4-BE49-F238E27FC236}">
                  <a16:creationId xmlns:a16="http://schemas.microsoft.com/office/drawing/2014/main" id="{5CB3DC4A-F677-C94F-A12E-2DCAAD40C9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13" y="54711"/>
              <a:ext cx="1478310" cy="574898"/>
              <a:chOff x="0" y="0"/>
              <a:chExt cx="1296144" cy="504056"/>
            </a:xfrm>
          </p:grpSpPr>
          <p:sp>
            <p:nvSpPr>
              <p:cNvPr id="6152" name="直接连接符 6">
                <a:extLst>
                  <a:ext uri="{FF2B5EF4-FFF2-40B4-BE49-F238E27FC236}">
                    <a16:creationId xmlns:a16="http://schemas.microsoft.com/office/drawing/2014/main" id="{D63A1E73-BBAD-D048-BC2E-7782C5523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1"/>
                <a:ext cx="576064" cy="504055"/>
              </a:xfrm>
              <a:prstGeom prst="line">
                <a:avLst/>
              </a:prstGeom>
              <a:noFill/>
              <a:ln w="19050" cap="flat" cmpd="sng">
                <a:solidFill>
                  <a:srgbClr val="F4697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3" name="直接连接符 8">
                <a:extLst>
                  <a:ext uri="{FF2B5EF4-FFF2-40B4-BE49-F238E27FC236}">
                    <a16:creationId xmlns:a16="http://schemas.microsoft.com/office/drawing/2014/main" id="{D8880D76-FB5A-CB4D-BA10-AA98C90C8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064" y="0"/>
                <a:ext cx="720080" cy="1"/>
              </a:xfrm>
              <a:prstGeom prst="line">
                <a:avLst/>
              </a:prstGeom>
              <a:noFill/>
              <a:ln w="19050" cap="flat" cmpd="sng">
                <a:solidFill>
                  <a:srgbClr val="F4697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54" name="椭圆 18">
              <a:extLst>
                <a:ext uri="{FF2B5EF4-FFF2-40B4-BE49-F238E27FC236}">
                  <a16:creationId xmlns:a16="http://schemas.microsoft.com/office/drawing/2014/main" id="{4B06FC3C-C7EA-E14A-B1DF-465994147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819" y="0"/>
              <a:ext cx="141870" cy="141870"/>
            </a:xfrm>
            <a:prstGeom prst="ellipse">
              <a:avLst/>
            </a:prstGeom>
            <a:solidFill>
              <a:srgbClr val="F46970"/>
            </a:solidFill>
            <a:ln w="25400" cap="flat" cmpd="sng">
              <a:solidFill>
                <a:srgbClr val="F4697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55" name="椭圆 19">
              <a:extLst>
                <a:ext uri="{FF2B5EF4-FFF2-40B4-BE49-F238E27FC236}">
                  <a16:creationId xmlns:a16="http://schemas.microsoft.com/office/drawing/2014/main" id="{4F6359F2-9D63-4847-AC93-E65A7BD10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96867"/>
              <a:ext cx="101389" cy="101389"/>
            </a:xfrm>
            <a:prstGeom prst="ellipse">
              <a:avLst/>
            </a:prstGeom>
            <a:solidFill>
              <a:srgbClr val="F46970"/>
            </a:solidFill>
            <a:ln w="25400" cap="flat" cmpd="sng">
              <a:solidFill>
                <a:srgbClr val="F4697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6156" name="组合 28">
            <a:extLst>
              <a:ext uri="{FF2B5EF4-FFF2-40B4-BE49-F238E27FC236}">
                <a16:creationId xmlns:a16="http://schemas.microsoft.com/office/drawing/2014/main" id="{236C4585-DAFB-1B4E-BF29-771A4C0AF63B}"/>
              </a:ext>
            </a:extLst>
          </p:cNvPr>
          <p:cNvGrpSpPr>
            <a:grpSpLocks/>
          </p:cNvGrpSpPr>
          <p:nvPr/>
        </p:nvGrpSpPr>
        <p:grpSpPr bwMode="auto">
          <a:xfrm rot="8383372" flipV="1">
            <a:off x="6253163" y="1057275"/>
            <a:ext cx="1657350" cy="711200"/>
            <a:chOff x="0" y="0"/>
            <a:chExt cx="1656689" cy="698256"/>
          </a:xfrm>
        </p:grpSpPr>
        <p:grpSp>
          <p:nvGrpSpPr>
            <p:cNvPr id="6157" name="组合 29">
              <a:extLst>
                <a:ext uri="{FF2B5EF4-FFF2-40B4-BE49-F238E27FC236}">
                  <a16:creationId xmlns:a16="http://schemas.microsoft.com/office/drawing/2014/main" id="{5466E470-DA91-8248-BB5F-A93A20568B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13" y="54711"/>
              <a:ext cx="1478310" cy="574898"/>
              <a:chOff x="0" y="0"/>
              <a:chExt cx="1296144" cy="504056"/>
            </a:xfrm>
          </p:grpSpPr>
          <p:sp>
            <p:nvSpPr>
              <p:cNvPr id="6158" name="直接连接符 32">
                <a:extLst>
                  <a:ext uri="{FF2B5EF4-FFF2-40B4-BE49-F238E27FC236}">
                    <a16:creationId xmlns:a16="http://schemas.microsoft.com/office/drawing/2014/main" id="{3F393AC8-4B06-B54E-9BAB-0435B9B4A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1"/>
                <a:ext cx="576064" cy="504055"/>
              </a:xfrm>
              <a:prstGeom prst="line">
                <a:avLst/>
              </a:prstGeom>
              <a:noFill/>
              <a:ln w="19050" cap="flat" cmpd="sng">
                <a:solidFill>
                  <a:srgbClr val="F2A84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9" name="直接连接符 33">
                <a:extLst>
                  <a:ext uri="{FF2B5EF4-FFF2-40B4-BE49-F238E27FC236}">
                    <a16:creationId xmlns:a16="http://schemas.microsoft.com/office/drawing/2014/main" id="{5BC608A0-7F7E-E54D-A95C-0773ED5EA8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064" y="0"/>
                <a:ext cx="720080" cy="1"/>
              </a:xfrm>
              <a:prstGeom prst="line">
                <a:avLst/>
              </a:prstGeom>
              <a:noFill/>
              <a:ln w="19050" cap="flat" cmpd="sng">
                <a:solidFill>
                  <a:srgbClr val="F2A84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60" name="椭圆 30">
              <a:extLst>
                <a:ext uri="{FF2B5EF4-FFF2-40B4-BE49-F238E27FC236}">
                  <a16:creationId xmlns:a16="http://schemas.microsoft.com/office/drawing/2014/main" id="{52276CD4-52A0-384E-88CB-2C410A9BF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819" y="0"/>
              <a:ext cx="141870" cy="141870"/>
            </a:xfrm>
            <a:prstGeom prst="ellipse">
              <a:avLst/>
            </a:prstGeom>
            <a:solidFill>
              <a:srgbClr val="F2A849"/>
            </a:solidFill>
            <a:ln w="25400" cap="flat" cmpd="sng">
              <a:solidFill>
                <a:srgbClr val="F2A849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61" name="椭圆 31">
              <a:extLst>
                <a:ext uri="{FF2B5EF4-FFF2-40B4-BE49-F238E27FC236}">
                  <a16:creationId xmlns:a16="http://schemas.microsoft.com/office/drawing/2014/main" id="{906C3494-5FEB-D94E-877A-DA89B8BD9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96867"/>
              <a:ext cx="101389" cy="101389"/>
            </a:xfrm>
            <a:prstGeom prst="ellipse">
              <a:avLst/>
            </a:prstGeom>
            <a:solidFill>
              <a:srgbClr val="F2A849"/>
            </a:solidFill>
            <a:ln w="25400" cap="flat" cmpd="sng">
              <a:solidFill>
                <a:srgbClr val="F2A849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6162" name="组合 34">
            <a:extLst>
              <a:ext uri="{FF2B5EF4-FFF2-40B4-BE49-F238E27FC236}">
                <a16:creationId xmlns:a16="http://schemas.microsoft.com/office/drawing/2014/main" id="{0B68561E-A0B4-F24B-9978-8AB98B4F7E27}"/>
              </a:ext>
            </a:extLst>
          </p:cNvPr>
          <p:cNvGrpSpPr>
            <a:grpSpLocks/>
          </p:cNvGrpSpPr>
          <p:nvPr/>
        </p:nvGrpSpPr>
        <p:grpSpPr bwMode="auto">
          <a:xfrm rot="18962043" flipV="1">
            <a:off x="5287963" y="3662363"/>
            <a:ext cx="1366837" cy="912812"/>
            <a:chOff x="0" y="0"/>
            <a:chExt cx="1366408" cy="896040"/>
          </a:xfrm>
        </p:grpSpPr>
        <p:grpSp>
          <p:nvGrpSpPr>
            <p:cNvPr id="6163" name="组合 35">
              <a:extLst>
                <a:ext uri="{FF2B5EF4-FFF2-40B4-BE49-F238E27FC236}">
                  <a16:creationId xmlns:a16="http://schemas.microsoft.com/office/drawing/2014/main" id="{B8B8636E-4045-F543-94CC-3EDC3E87B6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13" y="0"/>
              <a:ext cx="1293895" cy="827394"/>
              <a:chOff x="0" y="0"/>
              <a:chExt cx="1134454" cy="725438"/>
            </a:xfrm>
          </p:grpSpPr>
          <p:sp>
            <p:nvSpPr>
              <p:cNvPr id="6164" name="直接连接符 38">
                <a:extLst>
                  <a:ext uri="{FF2B5EF4-FFF2-40B4-BE49-F238E27FC236}">
                    <a16:creationId xmlns:a16="http://schemas.microsoft.com/office/drawing/2014/main" id="{BA0A8C5F-1311-5D4D-8EF2-52694BE3F3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221383"/>
                <a:ext cx="576064" cy="504055"/>
              </a:xfrm>
              <a:prstGeom prst="line">
                <a:avLst/>
              </a:prstGeom>
              <a:noFill/>
              <a:ln w="19050" cap="flat" cmpd="sng">
                <a:solidFill>
                  <a:srgbClr val="F4697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5" name="直接连接符 39">
                <a:extLst>
                  <a:ext uri="{FF2B5EF4-FFF2-40B4-BE49-F238E27FC236}">
                    <a16:creationId xmlns:a16="http://schemas.microsoft.com/office/drawing/2014/main" id="{899A61D4-83CA-604D-A1F4-9D482B7F0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962043">
                <a:off x="689586" y="0"/>
                <a:ext cx="444868" cy="497571"/>
              </a:xfrm>
              <a:prstGeom prst="line">
                <a:avLst/>
              </a:prstGeom>
              <a:noFill/>
              <a:ln w="19050" cap="flat" cmpd="sng">
                <a:solidFill>
                  <a:srgbClr val="F4697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66" name="椭圆 37">
              <a:extLst>
                <a:ext uri="{FF2B5EF4-FFF2-40B4-BE49-F238E27FC236}">
                  <a16:creationId xmlns:a16="http://schemas.microsoft.com/office/drawing/2014/main" id="{2E8E7127-FE07-CB43-9A76-5BB12F852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94651"/>
              <a:ext cx="101389" cy="101389"/>
            </a:xfrm>
            <a:prstGeom prst="ellipse">
              <a:avLst/>
            </a:prstGeom>
            <a:solidFill>
              <a:srgbClr val="F46970"/>
            </a:solidFill>
            <a:ln w="25400" cap="flat" cmpd="sng">
              <a:solidFill>
                <a:srgbClr val="F4697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67" name="TextBox 40">
            <a:extLst>
              <a:ext uri="{FF2B5EF4-FFF2-40B4-BE49-F238E27FC236}">
                <a16:creationId xmlns:a16="http://schemas.microsoft.com/office/drawing/2014/main" id="{1716A9F1-849F-FA4A-8CAA-B94FB6F72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892425"/>
            <a:ext cx="17732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F4697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600">
              <a:solidFill>
                <a:srgbClr val="F4697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68" name="TextBox 41">
            <a:extLst>
              <a:ext uri="{FF2B5EF4-FFF2-40B4-BE49-F238E27FC236}">
                <a16:creationId xmlns:a16="http://schemas.microsoft.com/office/drawing/2014/main" id="{4B8FA76C-7DF3-0843-955A-915C79AAE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2587625"/>
            <a:ext cx="208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9" name="TextBox 43">
            <a:extLst>
              <a:ext uri="{FF2B5EF4-FFF2-40B4-BE49-F238E27FC236}">
                <a16:creationId xmlns:a16="http://schemas.microsoft.com/office/drawing/2014/main" id="{1FA6CA96-E992-E145-BB45-D12C4FB80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443413"/>
            <a:ext cx="22002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F4697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600">
              <a:solidFill>
                <a:srgbClr val="F4697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70" name="TextBox 44">
            <a:extLst>
              <a:ext uri="{FF2B5EF4-FFF2-40B4-BE49-F238E27FC236}">
                <a16:creationId xmlns:a16="http://schemas.microsoft.com/office/drawing/2014/main" id="{42FB65A9-94A5-9F4D-8DFE-7750645C2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117975"/>
            <a:ext cx="208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71" name="TextBox 46">
            <a:extLst>
              <a:ext uri="{FF2B5EF4-FFF2-40B4-BE49-F238E27FC236}">
                <a16:creationId xmlns:a16="http://schemas.microsoft.com/office/drawing/2014/main" id="{E367930D-44DC-4640-A3B8-67483AAE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13" y="1585913"/>
            <a:ext cx="17732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F2A84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600">
              <a:solidFill>
                <a:srgbClr val="F2A84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72" name="TextBox 47">
            <a:extLst>
              <a:ext uri="{FF2B5EF4-FFF2-40B4-BE49-F238E27FC236}">
                <a16:creationId xmlns:a16="http://schemas.microsoft.com/office/drawing/2014/main" id="{4FC1127D-8948-A747-893E-35D438FBF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650" y="1281113"/>
            <a:ext cx="208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">
            <a:extLst>
              <a:ext uri="{FF2B5EF4-FFF2-40B4-BE49-F238E27FC236}">
                <a16:creationId xmlns:a16="http://schemas.microsoft.com/office/drawing/2014/main" id="{7E7AB09D-E05E-204D-BCFF-265A2DA2B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F469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TextBox 2">
            <a:extLst>
              <a:ext uri="{FF2B5EF4-FFF2-40B4-BE49-F238E27FC236}">
                <a16:creationId xmlns:a16="http://schemas.microsoft.com/office/drawing/2014/main" id="{9C259190-053C-954B-8100-EEAF52559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447675"/>
            <a:ext cx="158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输入你的标题</a:t>
            </a:r>
          </a:p>
        </p:txBody>
      </p:sp>
      <p:sp>
        <p:nvSpPr>
          <p:cNvPr id="7172" name="TextBox 3">
            <a:extLst>
              <a:ext uri="{FF2B5EF4-FFF2-40B4-BE49-F238E27FC236}">
                <a16:creationId xmlns:a16="http://schemas.microsoft.com/office/drawing/2014/main" id="{09F55DDD-4754-7B4A-80E5-BF829E3C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754063"/>
            <a:ext cx="1584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sz="160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173" name="组合 6">
            <a:extLst>
              <a:ext uri="{FF2B5EF4-FFF2-40B4-BE49-F238E27FC236}">
                <a16:creationId xmlns:a16="http://schemas.microsoft.com/office/drawing/2014/main" id="{86FF9904-9AB1-5349-9B63-4BBE4076B8D6}"/>
              </a:ext>
            </a:extLst>
          </p:cNvPr>
          <p:cNvGrpSpPr>
            <a:grpSpLocks/>
          </p:cNvGrpSpPr>
          <p:nvPr/>
        </p:nvGrpSpPr>
        <p:grpSpPr bwMode="auto">
          <a:xfrm>
            <a:off x="1589088" y="1503363"/>
            <a:ext cx="1255712" cy="1255712"/>
            <a:chOff x="0" y="0"/>
            <a:chExt cx="1080120" cy="1080120"/>
          </a:xfrm>
        </p:grpSpPr>
        <p:sp>
          <p:nvSpPr>
            <p:cNvPr id="7174" name="等腰三角形 4">
              <a:extLst>
                <a:ext uri="{FF2B5EF4-FFF2-40B4-BE49-F238E27FC236}">
                  <a16:creationId xmlns:a16="http://schemas.microsoft.com/office/drawing/2014/main" id="{A4CC4D44-E84A-9D43-95D4-98F44EB69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120" cy="1080120"/>
            </a:xfrm>
            <a:prstGeom prst="triangle">
              <a:avLst>
                <a:gd name="adj" fmla="val 50000"/>
              </a:avLst>
            </a:prstGeom>
            <a:solidFill>
              <a:srgbClr val="B6CC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5" name="等腰三角形 5">
              <a:extLst>
                <a:ext uri="{FF2B5EF4-FFF2-40B4-BE49-F238E27FC236}">
                  <a16:creationId xmlns:a16="http://schemas.microsoft.com/office/drawing/2014/main" id="{B63DF5F5-1B17-0C4A-9954-B890F954E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0" y="360040"/>
              <a:ext cx="720080" cy="720080"/>
            </a:xfrm>
            <a:prstGeom prst="triangle">
              <a:avLst>
                <a:gd name="adj" fmla="val 50000"/>
              </a:avLst>
            </a:prstGeom>
            <a:solidFill>
              <a:srgbClr val="4168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176" name="组合 15">
            <a:extLst>
              <a:ext uri="{FF2B5EF4-FFF2-40B4-BE49-F238E27FC236}">
                <a16:creationId xmlns:a16="http://schemas.microsoft.com/office/drawing/2014/main" id="{4CAFF44C-2EC6-7041-8200-9844DD35131D}"/>
              </a:ext>
            </a:extLst>
          </p:cNvPr>
          <p:cNvGrpSpPr>
            <a:grpSpLocks/>
          </p:cNvGrpSpPr>
          <p:nvPr/>
        </p:nvGrpSpPr>
        <p:grpSpPr bwMode="auto">
          <a:xfrm>
            <a:off x="4522788" y="3238500"/>
            <a:ext cx="1008062" cy="1066800"/>
            <a:chOff x="0" y="0"/>
            <a:chExt cx="1008112" cy="1066033"/>
          </a:xfrm>
        </p:grpSpPr>
        <p:sp>
          <p:nvSpPr>
            <p:cNvPr id="7177" name="圆角矩形 8">
              <a:extLst>
                <a:ext uri="{FF2B5EF4-FFF2-40B4-BE49-F238E27FC236}">
                  <a16:creationId xmlns:a16="http://schemas.microsoft.com/office/drawing/2014/main" id="{849F2306-2527-3248-B126-F333F389D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97981"/>
              <a:ext cx="1008112" cy="468052"/>
            </a:xfrm>
            <a:custGeom>
              <a:avLst/>
              <a:gdLst>
                <a:gd name="T0" fmla="*/ 0 w 1008112"/>
                <a:gd name="T1" fmla="*/ 0 h 468052"/>
                <a:gd name="T2" fmla="*/ 1008112 w 1008112"/>
                <a:gd name="T3" fmla="*/ 468052 h 468052"/>
              </a:gdLst>
              <a:ahLst/>
              <a:cxnLst/>
              <a:rect l="T0" t="T1" r="T2" b="T3"/>
              <a:pathLst>
                <a:path w="1008112" h="468052">
                  <a:moveTo>
                    <a:pt x="18002" y="0"/>
                  </a:moveTo>
                  <a:lnTo>
                    <a:pt x="774086" y="0"/>
                  </a:lnTo>
                  <a:cubicBezTo>
                    <a:pt x="903335" y="0"/>
                    <a:pt x="1008112" y="104777"/>
                    <a:pt x="1008112" y="234026"/>
                  </a:cubicBezTo>
                  <a:cubicBezTo>
                    <a:pt x="1008112" y="363275"/>
                    <a:pt x="903335" y="468052"/>
                    <a:pt x="774086" y="468052"/>
                  </a:cubicBezTo>
                  <a:lnTo>
                    <a:pt x="18002" y="468052"/>
                  </a:lnTo>
                  <a:lnTo>
                    <a:pt x="0" y="466237"/>
                  </a:lnTo>
                  <a:lnTo>
                    <a:pt x="0" y="1815"/>
                  </a:lnTo>
                  <a:cubicBezTo>
                    <a:pt x="5884" y="232"/>
                    <a:pt x="11916" y="0"/>
                    <a:pt x="18002" y="0"/>
                  </a:cubicBezTo>
                  <a:close/>
                </a:path>
              </a:pathLst>
            </a:custGeom>
            <a:solidFill>
              <a:srgbClr val="98BE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8" name="圆角矩形 11">
              <a:extLst>
                <a:ext uri="{FF2B5EF4-FFF2-40B4-BE49-F238E27FC236}">
                  <a16:creationId xmlns:a16="http://schemas.microsoft.com/office/drawing/2014/main" id="{772FACF1-71B0-5B43-B9E7-6DDA44664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08112" cy="468052"/>
            </a:xfrm>
            <a:custGeom>
              <a:avLst/>
              <a:gdLst>
                <a:gd name="T0" fmla="*/ 0 w 1008112"/>
                <a:gd name="T1" fmla="*/ 0 h 468052"/>
                <a:gd name="T2" fmla="*/ 1008112 w 1008112"/>
                <a:gd name="T3" fmla="*/ 468052 h 468052"/>
              </a:gdLst>
              <a:ahLst/>
              <a:cxnLst/>
              <a:rect l="T0" t="T1" r="T2" b="T3"/>
              <a:pathLst>
                <a:path w="1008112" h="468052">
                  <a:moveTo>
                    <a:pt x="18002" y="0"/>
                  </a:moveTo>
                  <a:lnTo>
                    <a:pt x="774086" y="0"/>
                  </a:lnTo>
                  <a:cubicBezTo>
                    <a:pt x="903335" y="0"/>
                    <a:pt x="1008112" y="104777"/>
                    <a:pt x="1008112" y="234026"/>
                  </a:cubicBezTo>
                  <a:cubicBezTo>
                    <a:pt x="1008112" y="363275"/>
                    <a:pt x="903335" y="468052"/>
                    <a:pt x="774086" y="468052"/>
                  </a:cubicBezTo>
                  <a:lnTo>
                    <a:pt x="18002" y="468052"/>
                  </a:lnTo>
                  <a:lnTo>
                    <a:pt x="0" y="466237"/>
                  </a:lnTo>
                  <a:lnTo>
                    <a:pt x="0" y="1815"/>
                  </a:lnTo>
                  <a:cubicBezTo>
                    <a:pt x="5884" y="232"/>
                    <a:pt x="11916" y="0"/>
                    <a:pt x="18002" y="0"/>
                  </a:cubicBezTo>
                  <a:close/>
                </a:path>
              </a:pathLst>
            </a:custGeom>
            <a:solidFill>
              <a:srgbClr val="98BE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9" name="等腰三角形 9">
              <a:extLst>
                <a:ext uri="{FF2B5EF4-FFF2-40B4-BE49-F238E27FC236}">
                  <a16:creationId xmlns:a16="http://schemas.microsoft.com/office/drawing/2014/main" id="{3957581F-60FB-E840-9A08-69D7C3B429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226128" y="226128"/>
              <a:ext cx="1066033" cy="613777"/>
            </a:xfrm>
            <a:prstGeom prst="triangle">
              <a:avLst>
                <a:gd name="adj" fmla="val 50000"/>
              </a:avLst>
            </a:prstGeom>
            <a:solidFill>
              <a:srgbClr val="578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180" name="组合 18">
            <a:extLst>
              <a:ext uri="{FF2B5EF4-FFF2-40B4-BE49-F238E27FC236}">
                <a16:creationId xmlns:a16="http://schemas.microsoft.com/office/drawing/2014/main" id="{615E9EB8-2C7C-A346-80BF-92628ADD0A10}"/>
              </a:ext>
            </a:extLst>
          </p:cNvPr>
          <p:cNvGrpSpPr>
            <a:grpSpLocks/>
          </p:cNvGrpSpPr>
          <p:nvPr/>
        </p:nvGrpSpPr>
        <p:grpSpPr bwMode="auto">
          <a:xfrm>
            <a:off x="6804025" y="1503363"/>
            <a:ext cx="1228725" cy="1230312"/>
            <a:chOff x="0" y="0"/>
            <a:chExt cx="1180284" cy="1180284"/>
          </a:xfrm>
        </p:grpSpPr>
        <p:sp>
          <p:nvSpPr>
            <p:cNvPr id="7182" name="等腰三角形 17">
              <a:extLst>
                <a:ext uri="{FF2B5EF4-FFF2-40B4-BE49-F238E27FC236}">
                  <a16:creationId xmlns:a16="http://schemas.microsoft.com/office/drawing/2014/main" id="{5CA41F58-775B-B44A-B336-3650DFB70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122" y="589868"/>
              <a:ext cx="360040" cy="554148"/>
            </a:xfrm>
            <a:prstGeom prst="triangle">
              <a:avLst>
                <a:gd name="adj" fmla="val 50000"/>
              </a:avLst>
            </a:prstGeom>
            <a:solidFill>
              <a:srgbClr val="EC8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183" name="TextBox 19">
            <a:extLst>
              <a:ext uri="{FF2B5EF4-FFF2-40B4-BE49-F238E27FC236}">
                <a16:creationId xmlns:a16="http://schemas.microsoft.com/office/drawing/2014/main" id="{32B24F3D-D0C1-5E47-BDFE-A8B626CD5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3324225"/>
            <a:ext cx="17748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F4697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600">
              <a:solidFill>
                <a:srgbClr val="F4697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184" name="TextBox 20">
            <a:extLst>
              <a:ext uri="{FF2B5EF4-FFF2-40B4-BE49-F238E27FC236}">
                <a16:creationId xmlns:a16="http://schemas.microsoft.com/office/drawing/2014/main" id="{C3BE77AA-9E44-5A44-82F8-F5F44AEA3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019425"/>
            <a:ext cx="208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b="1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85" name="TextBox 21">
            <a:extLst>
              <a:ext uri="{FF2B5EF4-FFF2-40B4-BE49-F238E27FC236}">
                <a16:creationId xmlns:a16="http://schemas.microsoft.com/office/drawing/2014/main" id="{2CA60AE6-104C-FB4B-8746-7E7720D05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0" y="2066925"/>
            <a:ext cx="17748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F4697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600">
              <a:solidFill>
                <a:srgbClr val="F4697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186" name="TextBox 22">
            <a:extLst>
              <a:ext uri="{FF2B5EF4-FFF2-40B4-BE49-F238E27FC236}">
                <a16:creationId xmlns:a16="http://schemas.microsoft.com/office/drawing/2014/main" id="{80DA0478-8CD6-AA41-BD1A-846F1D75D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038" y="1762125"/>
            <a:ext cx="2089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b="1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87" name="TextBox 23">
            <a:extLst>
              <a:ext uri="{FF2B5EF4-FFF2-40B4-BE49-F238E27FC236}">
                <a16:creationId xmlns:a16="http://schemas.microsoft.com/office/drawing/2014/main" id="{924DB9E6-85AE-6148-AC04-50DD8861C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550" y="3408363"/>
            <a:ext cx="17748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F4697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600">
              <a:solidFill>
                <a:srgbClr val="F4697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188" name="TextBox 24">
            <a:extLst>
              <a:ext uri="{FF2B5EF4-FFF2-40B4-BE49-F238E27FC236}">
                <a16:creationId xmlns:a16="http://schemas.microsoft.com/office/drawing/2014/main" id="{7BE801AF-902F-C747-8F94-61B4D7D62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3103563"/>
            <a:ext cx="208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b="1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1">
            <a:extLst>
              <a:ext uri="{FF2B5EF4-FFF2-40B4-BE49-F238E27FC236}">
                <a16:creationId xmlns:a16="http://schemas.microsoft.com/office/drawing/2014/main" id="{51619044-9E8B-6648-8737-65E326165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F469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5" name="TextBox 2">
            <a:extLst>
              <a:ext uri="{FF2B5EF4-FFF2-40B4-BE49-F238E27FC236}">
                <a16:creationId xmlns:a16="http://schemas.microsoft.com/office/drawing/2014/main" id="{F398D878-9C74-5743-957B-F5EADAC12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447675"/>
            <a:ext cx="158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输入你的标题</a:t>
            </a:r>
          </a:p>
        </p:txBody>
      </p:sp>
      <p:sp>
        <p:nvSpPr>
          <p:cNvPr id="8196" name="TextBox 3">
            <a:extLst>
              <a:ext uri="{FF2B5EF4-FFF2-40B4-BE49-F238E27FC236}">
                <a16:creationId xmlns:a16="http://schemas.microsoft.com/office/drawing/2014/main" id="{64C65183-7D9F-0146-A799-BDD1F819E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754063"/>
            <a:ext cx="1584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sz="160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7" name="图片 4">
            <a:extLst>
              <a:ext uri="{FF2B5EF4-FFF2-40B4-BE49-F238E27FC236}">
                <a16:creationId xmlns:a16="http://schemas.microsoft.com/office/drawing/2014/main" id="{8EF0D154-FB26-594E-937A-2C3605516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563688"/>
            <a:ext cx="1901825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图片 5">
            <a:extLst>
              <a:ext uri="{FF2B5EF4-FFF2-40B4-BE49-F238E27FC236}">
                <a16:creationId xmlns:a16="http://schemas.microsoft.com/office/drawing/2014/main" id="{5C994D72-95C3-504A-A346-B5E6DA4DA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563688"/>
            <a:ext cx="1903413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图片 6">
            <a:extLst>
              <a:ext uri="{FF2B5EF4-FFF2-40B4-BE49-F238E27FC236}">
                <a16:creationId xmlns:a16="http://schemas.microsoft.com/office/drawing/2014/main" id="{EC91489D-3F46-D441-B23F-E0EB89EBD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563688"/>
            <a:ext cx="1901825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00" name="组合 16">
            <a:extLst>
              <a:ext uri="{FF2B5EF4-FFF2-40B4-BE49-F238E27FC236}">
                <a16:creationId xmlns:a16="http://schemas.microsoft.com/office/drawing/2014/main" id="{0E18B05E-8F9A-C348-A5D9-F0E4BF76D302}"/>
              </a:ext>
            </a:extLst>
          </p:cNvPr>
          <p:cNvGrpSpPr>
            <a:grpSpLocks/>
          </p:cNvGrpSpPr>
          <p:nvPr/>
        </p:nvGrpSpPr>
        <p:grpSpPr bwMode="auto">
          <a:xfrm>
            <a:off x="1304925" y="3219450"/>
            <a:ext cx="1666875" cy="101600"/>
            <a:chOff x="0" y="0"/>
            <a:chExt cx="1666186" cy="101389"/>
          </a:xfrm>
        </p:grpSpPr>
        <p:sp>
          <p:nvSpPr>
            <p:cNvPr id="8201" name="直接连接符 11">
              <a:extLst>
                <a:ext uri="{FF2B5EF4-FFF2-40B4-BE49-F238E27FC236}">
                  <a16:creationId xmlns:a16="http://schemas.microsoft.com/office/drawing/2014/main" id="{DBB8B514-0D77-564F-8970-BC9E2E050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513" y="49268"/>
              <a:ext cx="1593673" cy="2852"/>
            </a:xfrm>
            <a:prstGeom prst="line">
              <a:avLst/>
            </a:prstGeom>
            <a:noFill/>
            <a:ln w="19050" cap="flat" cmpd="sng">
              <a:solidFill>
                <a:srgbClr val="F4697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椭圆 10">
              <a:extLst>
                <a:ext uri="{FF2B5EF4-FFF2-40B4-BE49-F238E27FC236}">
                  <a16:creationId xmlns:a16="http://schemas.microsoft.com/office/drawing/2014/main" id="{19A4ECCA-F975-964C-A949-CC340ABB0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1389" cy="101389"/>
            </a:xfrm>
            <a:prstGeom prst="ellipse">
              <a:avLst/>
            </a:prstGeom>
            <a:solidFill>
              <a:srgbClr val="F46970"/>
            </a:solidFill>
            <a:ln w="25400" cap="flat" cmpd="sng">
              <a:solidFill>
                <a:srgbClr val="F4697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03" name="椭圆 14">
              <a:extLst>
                <a:ext uri="{FF2B5EF4-FFF2-40B4-BE49-F238E27FC236}">
                  <a16:creationId xmlns:a16="http://schemas.microsoft.com/office/drawing/2014/main" id="{E0C0835D-CA21-1243-B981-41837BF82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797" y="0"/>
              <a:ext cx="101389" cy="101389"/>
            </a:xfrm>
            <a:prstGeom prst="ellipse">
              <a:avLst/>
            </a:prstGeom>
            <a:solidFill>
              <a:srgbClr val="F46970"/>
            </a:solidFill>
            <a:ln w="25400" cap="flat" cmpd="sng">
              <a:solidFill>
                <a:srgbClr val="F4697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204" name="组合 17">
            <a:extLst>
              <a:ext uri="{FF2B5EF4-FFF2-40B4-BE49-F238E27FC236}">
                <a16:creationId xmlns:a16="http://schemas.microsoft.com/office/drawing/2014/main" id="{D6AC6925-4D42-C34F-86D7-16F9C4886928}"/>
              </a:ext>
            </a:extLst>
          </p:cNvPr>
          <p:cNvGrpSpPr>
            <a:grpSpLocks/>
          </p:cNvGrpSpPr>
          <p:nvPr/>
        </p:nvGrpSpPr>
        <p:grpSpPr bwMode="auto">
          <a:xfrm>
            <a:off x="3970338" y="3192463"/>
            <a:ext cx="1665287" cy="101600"/>
            <a:chOff x="0" y="0"/>
            <a:chExt cx="1666186" cy="101389"/>
          </a:xfrm>
        </p:grpSpPr>
        <p:sp>
          <p:nvSpPr>
            <p:cNvPr id="8205" name="直接连接符 18">
              <a:extLst>
                <a:ext uri="{FF2B5EF4-FFF2-40B4-BE49-F238E27FC236}">
                  <a16:creationId xmlns:a16="http://schemas.microsoft.com/office/drawing/2014/main" id="{0A1B86ED-1E49-2F4E-9628-9BAD455B2D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513" y="49268"/>
              <a:ext cx="1593673" cy="2852"/>
            </a:xfrm>
            <a:prstGeom prst="line">
              <a:avLst/>
            </a:prstGeom>
            <a:noFill/>
            <a:ln w="19050" cap="flat" cmpd="sng">
              <a:solidFill>
                <a:srgbClr val="F4697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椭圆 19">
              <a:extLst>
                <a:ext uri="{FF2B5EF4-FFF2-40B4-BE49-F238E27FC236}">
                  <a16:creationId xmlns:a16="http://schemas.microsoft.com/office/drawing/2014/main" id="{39ACD5FB-6EEF-D046-BB13-BE4D0CCE8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1389" cy="101389"/>
            </a:xfrm>
            <a:prstGeom prst="ellipse">
              <a:avLst/>
            </a:prstGeom>
            <a:solidFill>
              <a:srgbClr val="F46970"/>
            </a:solidFill>
            <a:ln w="25400" cap="flat" cmpd="sng">
              <a:solidFill>
                <a:srgbClr val="F4697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07" name="椭圆 20">
              <a:extLst>
                <a:ext uri="{FF2B5EF4-FFF2-40B4-BE49-F238E27FC236}">
                  <a16:creationId xmlns:a16="http://schemas.microsoft.com/office/drawing/2014/main" id="{BD0540D7-DBB9-4F42-8DF1-F4AF9E427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797" y="0"/>
              <a:ext cx="101389" cy="101389"/>
            </a:xfrm>
            <a:prstGeom prst="ellipse">
              <a:avLst/>
            </a:prstGeom>
            <a:solidFill>
              <a:srgbClr val="F46970"/>
            </a:solidFill>
            <a:ln w="25400" cap="flat" cmpd="sng">
              <a:solidFill>
                <a:srgbClr val="F4697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208" name="组合 21">
            <a:extLst>
              <a:ext uri="{FF2B5EF4-FFF2-40B4-BE49-F238E27FC236}">
                <a16:creationId xmlns:a16="http://schemas.microsoft.com/office/drawing/2014/main" id="{4E2C17AF-D70E-A54F-B9F2-2C5C5F421279}"/>
              </a:ext>
            </a:extLst>
          </p:cNvPr>
          <p:cNvGrpSpPr>
            <a:grpSpLocks/>
          </p:cNvGrpSpPr>
          <p:nvPr/>
        </p:nvGrpSpPr>
        <p:grpSpPr bwMode="auto">
          <a:xfrm>
            <a:off x="6634163" y="3140075"/>
            <a:ext cx="1666875" cy="101600"/>
            <a:chOff x="0" y="0"/>
            <a:chExt cx="1666186" cy="101389"/>
          </a:xfrm>
        </p:grpSpPr>
        <p:sp>
          <p:nvSpPr>
            <p:cNvPr id="8209" name="直接连接符 22">
              <a:extLst>
                <a:ext uri="{FF2B5EF4-FFF2-40B4-BE49-F238E27FC236}">
                  <a16:creationId xmlns:a16="http://schemas.microsoft.com/office/drawing/2014/main" id="{E6C20E03-4D3E-BB44-BAAE-1840CAF21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513" y="49268"/>
              <a:ext cx="1593673" cy="2852"/>
            </a:xfrm>
            <a:prstGeom prst="line">
              <a:avLst/>
            </a:prstGeom>
            <a:noFill/>
            <a:ln w="19050" cap="flat" cmpd="sng">
              <a:solidFill>
                <a:srgbClr val="F4697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椭圆 23">
              <a:extLst>
                <a:ext uri="{FF2B5EF4-FFF2-40B4-BE49-F238E27FC236}">
                  <a16:creationId xmlns:a16="http://schemas.microsoft.com/office/drawing/2014/main" id="{A5CD295B-CE72-F34A-BB8B-CE4B8A70D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1389" cy="101389"/>
            </a:xfrm>
            <a:prstGeom prst="ellipse">
              <a:avLst/>
            </a:prstGeom>
            <a:solidFill>
              <a:srgbClr val="F46970"/>
            </a:solidFill>
            <a:ln w="25400" cap="flat" cmpd="sng">
              <a:solidFill>
                <a:srgbClr val="F4697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11" name="椭圆 24">
              <a:extLst>
                <a:ext uri="{FF2B5EF4-FFF2-40B4-BE49-F238E27FC236}">
                  <a16:creationId xmlns:a16="http://schemas.microsoft.com/office/drawing/2014/main" id="{D61909C0-71DE-D14B-AC52-2F5009A9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797" y="0"/>
              <a:ext cx="101389" cy="101389"/>
            </a:xfrm>
            <a:prstGeom prst="ellipse">
              <a:avLst/>
            </a:prstGeom>
            <a:solidFill>
              <a:srgbClr val="F46970"/>
            </a:solidFill>
            <a:ln w="25400" cap="flat" cmpd="sng">
              <a:solidFill>
                <a:srgbClr val="F4697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212" name="TextBox 25">
            <a:extLst>
              <a:ext uri="{FF2B5EF4-FFF2-40B4-BE49-F238E27FC236}">
                <a16:creationId xmlns:a16="http://schemas.microsoft.com/office/drawing/2014/main" id="{DC474E85-5D62-1A40-AAD8-875E9A1F9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3756025"/>
            <a:ext cx="17748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F4697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600">
              <a:solidFill>
                <a:srgbClr val="F4697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8213" name="TextBox 26">
            <a:extLst>
              <a:ext uri="{FF2B5EF4-FFF2-40B4-BE49-F238E27FC236}">
                <a16:creationId xmlns:a16="http://schemas.microsoft.com/office/drawing/2014/main" id="{2EBD540B-7E0B-E44D-8DF1-0578AC33F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3452813"/>
            <a:ext cx="208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b="1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14" name="TextBox 27">
            <a:extLst>
              <a:ext uri="{FF2B5EF4-FFF2-40B4-BE49-F238E27FC236}">
                <a16:creationId xmlns:a16="http://schemas.microsoft.com/office/drawing/2014/main" id="{4301732D-3DC3-C043-8156-B5C15A068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163" y="3756025"/>
            <a:ext cx="17732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F4697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600">
              <a:solidFill>
                <a:srgbClr val="F4697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8215" name="TextBox 28">
            <a:extLst>
              <a:ext uri="{FF2B5EF4-FFF2-40B4-BE49-F238E27FC236}">
                <a16:creationId xmlns:a16="http://schemas.microsoft.com/office/drawing/2014/main" id="{E6AC6CAB-CFA0-5042-95B6-8A378A455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452813"/>
            <a:ext cx="208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b="1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16" name="TextBox 29">
            <a:extLst>
              <a:ext uri="{FF2B5EF4-FFF2-40B4-BE49-F238E27FC236}">
                <a16:creationId xmlns:a16="http://schemas.microsoft.com/office/drawing/2014/main" id="{988DF696-FFB7-2C4C-88FB-FEC1810E1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425" y="3756025"/>
            <a:ext cx="17748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F4697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600">
              <a:solidFill>
                <a:srgbClr val="F4697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8217" name="TextBox 30">
            <a:extLst>
              <a:ext uri="{FF2B5EF4-FFF2-40B4-BE49-F238E27FC236}">
                <a16:creationId xmlns:a16="http://schemas.microsoft.com/office/drawing/2014/main" id="{1F7A32E8-3739-784E-BF88-E105FCC9F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452813"/>
            <a:ext cx="208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b="1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">
            <a:extLst>
              <a:ext uri="{FF2B5EF4-FFF2-40B4-BE49-F238E27FC236}">
                <a16:creationId xmlns:a16="http://schemas.microsoft.com/office/drawing/2014/main" id="{80E3B42D-E90C-3E49-925B-06A6C5DF9865}"/>
              </a:ext>
            </a:extLst>
          </p:cNvPr>
          <p:cNvGrpSpPr>
            <a:grpSpLocks/>
          </p:cNvGrpSpPr>
          <p:nvPr/>
        </p:nvGrpSpPr>
        <p:grpSpPr bwMode="auto">
          <a:xfrm>
            <a:off x="1260475" y="1403350"/>
            <a:ext cx="1800225" cy="2032000"/>
            <a:chOff x="0" y="0"/>
            <a:chExt cx="1152128" cy="1300919"/>
          </a:xfrm>
        </p:grpSpPr>
        <p:sp>
          <p:nvSpPr>
            <p:cNvPr id="9219" name="椭圆 2">
              <a:extLst>
                <a:ext uri="{FF2B5EF4-FFF2-40B4-BE49-F238E27FC236}">
                  <a16:creationId xmlns:a16="http://schemas.microsoft.com/office/drawing/2014/main" id="{4A6EFACC-F2B5-454A-B54A-3C8EF390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52128" cy="1152128"/>
            </a:xfrm>
            <a:prstGeom prst="ellipse">
              <a:avLst/>
            </a:prstGeom>
            <a:solidFill>
              <a:srgbClr val="F2A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20" name="椭圆 2">
              <a:extLst>
                <a:ext uri="{FF2B5EF4-FFF2-40B4-BE49-F238E27FC236}">
                  <a16:creationId xmlns:a16="http://schemas.microsoft.com/office/drawing/2014/main" id="{DFCD416E-E421-9743-81AD-9428719F43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61192">
              <a:off x="546685" y="148791"/>
              <a:ext cx="576064" cy="1152128"/>
            </a:xfrm>
            <a:custGeom>
              <a:avLst/>
              <a:gdLst>
                <a:gd name="T0" fmla="*/ 0 w 576064"/>
                <a:gd name="T1" fmla="*/ 0 h 1152128"/>
                <a:gd name="T2" fmla="*/ 576064 w 576064"/>
                <a:gd name="T3" fmla="*/ 1152128 h 1152128"/>
              </a:gdLst>
              <a:ahLst/>
              <a:cxnLst/>
              <a:rect l="T0" t="T1" r="T2" b="T3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221" name="TextBox 4">
            <a:extLst>
              <a:ext uri="{FF2B5EF4-FFF2-40B4-BE49-F238E27FC236}">
                <a16:creationId xmlns:a16="http://schemas.microsoft.com/office/drawing/2014/main" id="{F66D7057-A53D-DC42-9BE5-7C80D988C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988" y="2530475"/>
            <a:ext cx="1238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about</a:t>
            </a:r>
            <a:endParaRPr lang="zh-CN" altLang="en-US" sz="280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9222" name="图片 5">
            <a:extLst>
              <a:ext uri="{FF2B5EF4-FFF2-40B4-BE49-F238E27FC236}">
                <a16:creationId xmlns:a16="http://schemas.microsoft.com/office/drawing/2014/main" id="{3392C6E9-C024-E946-AF87-A939F4ACA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619250"/>
            <a:ext cx="1001713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TextBox 6">
            <a:extLst>
              <a:ext uri="{FF2B5EF4-FFF2-40B4-BE49-F238E27FC236}">
                <a16:creationId xmlns:a16="http://schemas.microsoft.com/office/drawing/2014/main" id="{ED704348-DABC-9C49-B733-0E0CEF934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581150"/>
            <a:ext cx="4392612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1500">
                <a:solidFill>
                  <a:srgbClr val="F2A849"/>
                </a:solidFill>
                <a:latin typeface="Adobe Gothic Std B" pitchFamily="2" charset="-128"/>
                <a:ea typeface="Adobe Gothic Std B" pitchFamily="2" charset="-128"/>
                <a:sym typeface="Adobe Gothic Std B" pitchFamily="2" charset="-128"/>
              </a:rPr>
              <a:t>Part 2</a:t>
            </a:r>
            <a:endParaRPr lang="zh-CN" altLang="en-US" sz="11500">
              <a:solidFill>
                <a:srgbClr val="F2A849"/>
              </a:solidFill>
              <a:latin typeface="Adobe Gothic Std B" pitchFamily="2" charset="-128"/>
              <a:sym typeface="Adobe Gothic Std B" pitchFamily="2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5">
            <a:extLst>
              <a:ext uri="{FF2B5EF4-FFF2-40B4-BE49-F238E27FC236}">
                <a16:creationId xmlns:a16="http://schemas.microsoft.com/office/drawing/2014/main" id="{722C998B-A99C-EF46-9A37-926ABB8F9FE7}"/>
              </a:ext>
            </a:extLst>
          </p:cNvPr>
          <p:cNvGrpSpPr>
            <a:grpSpLocks/>
          </p:cNvGrpSpPr>
          <p:nvPr/>
        </p:nvGrpSpPr>
        <p:grpSpPr bwMode="auto">
          <a:xfrm>
            <a:off x="1260475" y="1543050"/>
            <a:ext cx="2078038" cy="2079625"/>
            <a:chOff x="0" y="0"/>
            <a:chExt cx="2078516" cy="2078516"/>
          </a:xfrm>
        </p:grpSpPr>
        <p:sp>
          <p:nvSpPr>
            <p:cNvPr id="10243" name="八角星 1">
              <a:extLst>
                <a:ext uri="{FF2B5EF4-FFF2-40B4-BE49-F238E27FC236}">
                  <a16:creationId xmlns:a16="http://schemas.microsoft.com/office/drawing/2014/main" id="{54581330-D4FF-A643-BAC0-A51E09AFA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078516" cy="2078516"/>
            </a:xfrm>
            <a:custGeom>
              <a:avLst/>
              <a:gdLst>
                <a:gd name="T0" fmla="*/ 0 w 2078516"/>
                <a:gd name="T1" fmla="*/ 0 h 2078516"/>
                <a:gd name="T2" fmla="*/ 2078516 w 2078516"/>
                <a:gd name="T3" fmla="*/ 2078516 h 2078516"/>
              </a:gdLst>
              <a:ahLst/>
              <a:cxnLst/>
              <a:rect l="T0" t="T1" r="T2" b="T3"/>
              <a:pathLst>
                <a:path w="2078516" h="2078516">
                  <a:moveTo>
                    <a:pt x="820426" y="1876814"/>
                  </a:moveTo>
                  <a:cubicBezTo>
                    <a:pt x="890140" y="1896078"/>
                    <a:pt x="963566" y="1905783"/>
                    <a:pt x="1039258" y="1905783"/>
                  </a:cubicBezTo>
                  <a:cubicBezTo>
                    <a:pt x="1114950" y="1905783"/>
                    <a:pt x="1188375" y="1896078"/>
                    <a:pt x="1258088" y="1876815"/>
                  </a:cubicBezTo>
                  <a:lnTo>
                    <a:pt x="1200197" y="2064805"/>
                  </a:lnTo>
                  <a:cubicBezTo>
                    <a:pt x="1147883" y="2074273"/>
                    <a:pt x="1094066" y="2078516"/>
                    <a:pt x="1039258" y="2078516"/>
                  </a:cubicBezTo>
                  <a:cubicBezTo>
                    <a:pt x="984450" y="2078516"/>
                    <a:pt x="930632" y="2074273"/>
                    <a:pt x="878317" y="2064805"/>
                  </a:cubicBezTo>
                  <a:close/>
                  <a:moveTo>
                    <a:pt x="1784786" y="1474013"/>
                  </a:moveTo>
                  <a:lnTo>
                    <a:pt x="1878287" y="1650728"/>
                  </a:lnTo>
                  <a:cubicBezTo>
                    <a:pt x="1815529" y="1738606"/>
                    <a:pt x="1738606" y="1815529"/>
                    <a:pt x="1650728" y="1878286"/>
                  </a:cubicBezTo>
                  <a:lnTo>
                    <a:pt x="1474014" y="1784785"/>
                  </a:lnTo>
                  <a:cubicBezTo>
                    <a:pt x="1604814" y="1712553"/>
                    <a:pt x="1712554" y="1604813"/>
                    <a:pt x="1784786" y="1474013"/>
                  </a:cubicBezTo>
                  <a:close/>
                  <a:moveTo>
                    <a:pt x="293730" y="1474012"/>
                  </a:moveTo>
                  <a:cubicBezTo>
                    <a:pt x="365962" y="1604812"/>
                    <a:pt x="473702" y="1712553"/>
                    <a:pt x="604502" y="1784785"/>
                  </a:cubicBezTo>
                  <a:lnTo>
                    <a:pt x="427788" y="1878286"/>
                  </a:lnTo>
                  <a:cubicBezTo>
                    <a:pt x="339909" y="1815528"/>
                    <a:pt x="262986" y="1738605"/>
                    <a:pt x="200229" y="1650726"/>
                  </a:cubicBezTo>
                  <a:close/>
                  <a:moveTo>
                    <a:pt x="1876814" y="820426"/>
                  </a:moveTo>
                  <a:lnTo>
                    <a:pt x="2064805" y="878317"/>
                  </a:lnTo>
                  <a:cubicBezTo>
                    <a:pt x="2074273" y="930632"/>
                    <a:pt x="2078516" y="984450"/>
                    <a:pt x="2078516" y="1039258"/>
                  </a:cubicBezTo>
                  <a:cubicBezTo>
                    <a:pt x="2078516" y="1094066"/>
                    <a:pt x="2074274" y="1147883"/>
                    <a:pt x="2064805" y="1200197"/>
                  </a:cubicBezTo>
                  <a:lnTo>
                    <a:pt x="1876815" y="1258088"/>
                  </a:lnTo>
                  <a:cubicBezTo>
                    <a:pt x="1896078" y="1188374"/>
                    <a:pt x="1905783" y="1114950"/>
                    <a:pt x="1905783" y="1039258"/>
                  </a:cubicBezTo>
                  <a:cubicBezTo>
                    <a:pt x="1905783" y="963566"/>
                    <a:pt x="1896078" y="890140"/>
                    <a:pt x="1876814" y="820426"/>
                  </a:cubicBezTo>
                  <a:close/>
                  <a:moveTo>
                    <a:pt x="201702" y="820426"/>
                  </a:moveTo>
                  <a:cubicBezTo>
                    <a:pt x="182438" y="890140"/>
                    <a:pt x="172733" y="963566"/>
                    <a:pt x="172733" y="1039258"/>
                  </a:cubicBezTo>
                  <a:cubicBezTo>
                    <a:pt x="172733" y="1114950"/>
                    <a:pt x="182438" y="1188375"/>
                    <a:pt x="201702" y="1258089"/>
                  </a:cubicBezTo>
                  <a:lnTo>
                    <a:pt x="13711" y="1200198"/>
                  </a:lnTo>
                  <a:cubicBezTo>
                    <a:pt x="4243" y="1147883"/>
                    <a:pt x="0" y="1094066"/>
                    <a:pt x="0" y="1039258"/>
                  </a:cubicBezTo>
                  <a:cubicBezTo>
                    <a:pt x="0" y="984449"/>
                    <a:pt x="4243" y="930632"/>
                    <a:pt x="13712" y="878317"/>
                  </a:cubicBezTo>
                  <a:close/>
                  <a:moveTo>
                    <a:pt x="1650726" y="200229"/>
                  </a:moveTo>
                  <a:cubicBezTo>
                    <a:pt x="1738605" y="262986"/>
                    <a:pt x="1815528" y="339909"/>
                    <a:pt x="1878286" y="427788"/>
                  </a:cubicBezTo>
                  <a:lnTo>
                    <a:pt x="1784785" y="604502"/>
                  </a:lnTo>
                  <a:cubicBezTo>
                    <a:pt x="1712553" y="473702"/>
                    <a:pt x="1604813" y="365962"/>
                    <a:pt x="1474012" y="293730"/>
                  </a:cubicBezTo>
                  <a:close/>
                  <a:moveTo>
                    <a:pt x="427790" y="200229"/>
                  </a:moveTo>
                  <a:lnTo>
                    <a:pt x="604504" y="293730"/>
                  </a:lnTo>
                  <a:cubicBezTo>
                    <a:pt x="473703" y="365962"/>
                    <a:pt x="365962" y="473703"/>
                    <a:pt x="293730" y="604503"/>
                  </a:cubicBezTo>
                  <a:lnTo>
                    <a:pt x="200229" y="427789"/>
                  </a:lnTo>
                  <a:cubicBezTo>
                    <a:pt x="262987" y="339910"/>
                    <a:pt x="339910" y="262987"/>
                    <a:pt x="427790" y="200229"/>
                  </a:cubicBezTo>
                  <a:close/>
                  <a:moveTo>
                    <a:pt x="1039258" y="0"/>
                  </a:moveTo>
                  <a:cubicBezTo>
                    <a:pt x="1094066" y="0"/>
                    <a:pt x="1147883" y="4243"/>
                    <a:pt x="1200198" y="13711"/>
                  </a:cubicBezTo>
                  <a:lnTo>
                    <a:pt x="1258089" y="201702"/>
                  </a:lnTo>
                  <a:cubicBezTo>
                    <a:pt x="1188375" y="182438"/>
                    <a:pt x="1114950" y="172733"/>
                    <a:pt x="1039258" y="172733"/>
                  </a:cubicBezTo>
                  <a:cubicBezTo>
                    <a:pt x="963566" y="172733"/>
                    <a:pt x="890140" y="182438"/>
                    <a:pt x="820426" y="201702"/>
                  </a:cubicBezTo>
                  <a:lnTo>
                    <a:pt x="878317" y="13711"/>
                  </a:lnTo>
                  <a:cubicBezTo>
                    <a:pt x="930632" y="4243"/>
                    <a:pt x="984450" y="0"/>
                    <a:pt x="1039258" y="0"/>
                  </a:cubicBezTo>
                  <a:close/>
                </a:path>
              </a:pathLst>
            </a:custGeom>
            <a:solidFill>
              <a:srgbClr val="F2A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44" name="同心圆 4">
              <a:extLst>
                <a:ext uri="{FF2B5EF4-FFF2-40B4-BE49-F238E27FC236}">
                  <a16:creationId xmlns:a16="http://schemas.microsoft.com/office/drawing/2014/main" id="{878B9F6C-0CAE-754C-AD1D-56A8FBD84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31" y="154731"/>
              <a:ext cx="1769054" cy="1769054"/>
            </a:xfrm>
            <a:custGeom>
              <a:avLst/>
              <a:gdLst>
                <a:gd name="G0" fmla="+- 1103 0 0"/>
                <a:gd name="G1" fmla="+- 21600 0 1103"/>
                <a:gd name="G2" fmla="+- 21600 0 1103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103" y="10800"/>
                  </a:moveTo>
                  <a:cubicBezTo>
                    <a:pt x="1103" y="16156"/>
                    <a:pt x="5444" y="20497"/>
                    <a:pt x="10800" y="20497"/>
                  </a:cubicBezTo>
                  <a:cubicBezTo>
                    <a:pt x="16156" y="20497"/>
                    <a:pt x="20497" y="16156"/>
                    <a:pt x="20497" y="10800"/>
                  </a:cubicBezTo>
                  <a:cubicBezTo>
                    <a:pt x="20497" y="5444"/>
                    <a:pt x="16156" y="1103"/>
                    <a:pt x="10800" y="1103"/>
                  </a:cubicBezTo>
                  <a:cubicBezTo>
                    <a:pt x="5444" y="1103"/>
                    <a:pt x="1103" y="5444"/>
                    <a:pt x="1103" y="10800"/>
                  </a:cubicBezTo>
                  <a:close/>
                </a:path>
              </a:pathLst>
            </a:custGeom>
            <a:solidFill>
              <a:srgbClr val="F2A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0245" name="组合 10">
            <a:extLst>
              <a:ext uri="{FF2B5EF4-FFF2-40B4-BE49-F238E27FC236}">
                <a16:creationId xmlns:a16="http://schemas.microsoft.com/office/drawing/2014/main" id="{02BB3E0D-1CFF-E844-A59C-20A5997047A6}"/>
              </a:ext>
            </a:extLst>
          </p:cNvPr>
          <p:cNvGrpSpPr>
            <a:grpSpLocks/>
          </p:cNvGrpSpPr>
          <p:nvPr/>
        </p:nvGrpSpPr>
        <p:grpSpPr bwMode="auto">
          <a:xfrm rot="19989476">
            <a:off x="3224213" y="1239838"/>
            <a:ext cx="1770062" cy="1870075"/>
            <a:chOff x="0" y="0"/>
            <a:chExt cx="1769952" cy="1870302"/>
          </a:xfrm>
        </p:grpSpPr>
        <p:sp>
          <p:nvSpPr>
            <p:cNvPr id="10246" name="六角星 6">
              <a:extLst>
                <a:ext uri="{FF2B5EF4-FFF2-40B4-BE49-F238E27FC236}">
                  <a16:creationId xmlns:a16="http://schemas.microsoft.com/office/drawing/2014/main" id="{1372AEA7-3147-1C47-8556-DC00CE6FA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769952" cy="1870302"/>
            </a:xfrm>
            <a:custGeom>
              <a:avLst/>
              <a:gdLst>
                <a:gd name="T0" fmla="*/ 0 w 1769952"/>
                <a:gd name="T1" fmla="*/ 0 h 1870302"/>
                <a:gd name="T2" fmla="*/ 1769952 w 1769952"/>
                <a:gd name="T3" fmla="*/ 1870302 h 1870302"/>
              </a:gdLst>
              <a:ahLst/>
              <a:cxnLst/>
              <a:rect l="T0" t="T1" r="T2" b="T3"/>
              <a:pathLst>
                <a:path w="1769952" h="1870302">
                  <a:moveTo>
                    <a:pt x="680519" y="1569349"/>
                  </a:moveTo>
                  <a:cubicBezTo>
                    <a:pt x="744265" y="1593275"/>
                    <a:pt x="813305" y="1604539"/>
                    <a:pt x="884976" y="1604539"/>
                  </a:cubicBezTo>
                  <a:cubicBezTo>
                    <a:pt x="956647" y="1604539"/>
                    <a:pt x="1025687" y="1593275"/>
                    <a:pt x="1089434" y="1569349"/>
                  </a:cubicBezTo>
                  <a:lnTo>
                    <a:pt x="987151" y="1864473"/>
                  </a:lnTo>
                  <a:cubicBezTo>
                    <a:pt x="953617" y="1868430"/>
                    <a:pt x="919515" y="1870302"/>
                    <a:pt x="884976" y="1870302"/>
                  </a:cubicBezTo>
                  <a:cubicBezTo>
                    <a:pt x="850437" y="1870302"/>
                    <a:pt x="816336" y="1868430"/>
                    <a:pt x="782801" y="1864473"/>
                  </a:cubicBezTo>
                  <a:close/>
                  <a:moveTo>
                    <a:pt x="1544942" y="1028622"/>
                  </a:moveTo>
                  <a:lnTo>
                    <a:pt x="1769952" y="1235457"/>
                  </a:lnTo>
                  <a:cubicBezTo>
                    <a:pt x="1744124" y="1314289"/>
                    <a:pt x="1707320" y="1388154"/>
                    <a:pt x="1661819" y="1455697"/>
                  </a:cubicBezTo>
                  <a:lnTo>
                    <a:pt x="1368813" y="1395745"/>
                  </a:lnTo>
                  <a:cubicBezTo>
                    <a:pt x="1463802" y="1297986"/>
                    <a:pt x="1527963" y="1170611"/>
                    <a:pt x="1544942" y="1028622"/>
                  </a:cubicBezTo>
                  <a:close/>
                  <a:moveTo>
                    <a:pt x="225011" y="1028622"/>
                  </a:moveTo>
                  <a:cubicBezTo>
                    <a:pt x="241989" y="1170611"/>
                    <a:pt x="306151" y="1297986"/>
                    <a:pt x="401140" y="1395745"/>
                  </a:cubicBezTo>
                  <a:lnTo>
                    <a:pt x="108134" y="1455697"/>
                  </a:lnTo>
                  <a:cubicBezTo>
                    <a:pt x="62633" y="1388154"/>
                    <a:pt x="25829" y="1314289"/>
                    <a:pt x="0" y="1235457"/>
                  </a:cubicBezTo>
                  <a:close/>
                  <a:moveTo>
                    <a:pt x="1661819" y="414605"/>
                  </a:moveTo>
                  <a:cubicBezTo>
                    <a:pt x="1707320" y="482148"/>
                    <a:pt x="1744124" y="556014"/>
                    <a:pt x="1769952" y="634845"/>
                  </a:cubicBezTo>
                  <a:lnTo>
                    <a:pt x="1544942" y="841680"/>
                  </a:lnTo>
                  <a:cubicBezTo>
                    <a:pt x="1527963" y="699691"/>
                    <a:pt x="1463802" y="572317"/>
                    <a:pt x="1368813" y="474558"/>
                  </a:cubicBezTo>
                  <a:close/>
                  <a:moveTo>
                    <a:pt x="108134" y="414605"/>
                  </a:moveTo>
                  <a:lnTo>
                    <a:pt x="401140" y="474558"/>
                  </a:lnTo>
                  <a:cubicBezTo>
                    <a:pt x="306151" y="572317"/>
                    <a:pt x="241989" y="699691"/>
                    <a:pt x="225011" y="841680"/>
                  </a:cubicBezTo>
                  <a:lnTo>
                    <a:pt x="0" y="634845"/>
                  </a:lnTo>
                  <a:cubicBezTo>
                    <a:pt x="25829" y="556014"/>
                    <a:pt x="62633" y="482148"/>
                    <a:pt x="108134" y="414605"/>
                  </a:cubicBezTo>
                  <a:close/>
                  <a:moveTo>
                    <a:pt x="884976" y="0"/>
                  </a:moveTo>
                  <a:cubicBezTo>
                    <a:pt x="919515" y="0"/>
                    <a:pt x="953617" y="1873"/>
                    <a:pt x="987151" y="5830"/>
                  </a:cubicBezTo>
                  <a:lnTo>
                    <a:pt x="1089433" y="300953"/>
                  </a:lnTo>
                  <a:cubicBezTo>
                    <a:pt x="1025687" y="277027"/>
                    <a:pt x="956647" y="265763"/>
                    <a:pt x="884976" y="265763"/>
                  </a:cubicBezTo>
                  <a:cubicBezTo>
                    <a:pt x="813305" y="265763"/>
                    <a:pt x="744265" y="277027"/>
                    <a:pt x="680519" y="300953"/>
                  </a:cubicBezTo>
                  <a:lnTo>
                    <a:pt x="782801" y="5830"/>
                  </a:lnTo>
                  <a:cubicBezTo>
                    <a:pt x="816336" y="1873"/>
                    <a:pt x="850437" y="0"/>
                    <a:pt x="884976" y="0"/>
                  </a:cubicBezTo>
                  <a:close/>
                </a:path>
              </a:pathLst>
            </a:custGeom>
            <a:solidFill>
              <a:srgbClr val="F2A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47" name="同心圆 9">
              <a:extLst>
                <a:ext uri="{FF2B5EF4-FFF2-40B4-BE49-F238E27FC236}">
                  <a16:creationId xmlns:a16="http://schemas.microsoft.com/office/drawing/2014/main" id="{230C8B8B-7A94-F94D-845D-C6B3233AB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00" y="251075"/>
              <a:ext cx="1368152" cy="1368152"/>
            </a:xfrm>
            <a:custGeom>
              <a:avLst/>
              <a:gdLst>
                <a:gd name="G0" fmla="+- 1347 0 0"/>
                <a:gd name="G1" fmla="+- 21600 0 1347"/>
                <a:gd name="G2" fmla="+- 21600 0 1347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347" y="10800"/>
                  </a:moveTo>
                  <a:cubicBezTo>
                    <a:pt x="1347" y="16021"/>
                    <a:pt x="5579" y="20253"/>
                    <a:pt x="10800" y="20253"/>
                  </a:cubicBezTo>
                  <a:cubicBezTo>
                    <a:pt x="16021" y="20253"/>
                    <a:pt x="20253" y="16021"/>
                    <a:pt x="20253" y="10800"/>
                  </a:cubicBezTo>
                  <a:cubicBezTo>
                    <a:pt x="20253" y="5579"/>
                    <a:pt x="16021" y="1347"/>
                    <a:pt x="10800" y="1347"/>
                  </a:cubicBezTo>
                  <a:cubicBezTo>
                    <a:pt x="5579" y="1347"/>
                    <a:pt x="1347" y="5579"/>
                    <a:pt x="1347" y="10800"/>
                  </a:cubicBezTo>
                  <a:close/>
                </a:path>
              </a:pathLst>
            </a:custGeom>
            <a:solidFill>
              <a:srgbClr val="F2A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0248" name="组合 11">
            <a:extLst>
              <a:ext uri="{FF2B5EF4-FFF2-40B4-BE49-F238E27FC236}">
                <a16:creationId xmlns:a16="http://schemas.microsoft.com/office/drawing/2014/main" id="{DA6871A1-8202-5F4D-87FE-B6B1FC166C93}"/>
              </a:ext>
            </a:extLst>
          </p:cNvPr>
          <p:cNvGrpSpPr>
            <a:grpSpLocks/>
          </p:cNvGrpSpPr>
          <p:nvPr/>
        </p:nvGrpSpPr>
        <p:grpSpPr bwMode="auto">
          <a:xfrm rot="20557778">
            <a:off x="6478588" y="752475"/>
            <a:ext cx="2078037" cy="2078038"/>
            <a:chOff x="0" y="0"/>
            <a:chExt cx="2078516" cy="2078516"/>
          </a:xfrm>
        </p:grpSpPr>
        <p:sp>
          <p:nvSpPr>
            <p:cNvPr id="10249" name="八角星 1">
              <a:extLst>
                <a:ext uri="{FF2B5EF4-FFF2-40B4-BE49-F238E27FC236}">
                  <a16:creationId xmlns:a16="http://schemas.microsoft.com/office/drawing/2014/main" id="{645615C9-5C16-F34A-9A67-DFDDA68E8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078516" cy="2078516"/>
            </a:xfrm>
            <a:custGeom>
              <a:avLst/>
              <a:gdLst>
                <a:gd name="T0" fmla="*/ 0 w 2078516"/>
                <a:gd name="T1" fmla="*/ 0 h 2078516"/>
                <a:gd name="T2" fmla="*/ 2078516 w 2078516"/>
                <a:gd name="T3" fmla="*/ 2078516 h 2078516"/>
              </a:gdLst>
              <a:ahLst/>
              <a:cxnLst/>
              <a:rect l="T0" t="T1" r="T2" b="T3"/>
              <a:pathLst>
                <a:path w="2078516" h="2078516">
                  <a:moveTo>
                    <a:pt x="820426" y="1876814"/>
                  </a:moveTo>
                  <a:cubicBezTo>
                    <a:pt x="890140" y="1896078"/>
                    <a:pt x="963566" y="1905783"/>
                    <a:pt x="1039258" y="1905783"/>
                  </a:cubicBezTo>
                  <a:cubicBezTo>
                    <a:pt x="1114950" y="1905783"/>
                    <a:pt x="1188375" y="1896078"/>
                    <a:pt x="1258088" y="1876815"/>
                  </a:cubicBezTo>
                  <a:lnTo>
                    <a:pt x="1200197" y="2064805"/>
                  </a:lnTo>
                  <a:cubicBezTo>
                    <a:pt x="1147883" y="2074273"/>
                    <a:pt x="1094066" y="2078516"/>
                    <a:pt x="1039258" y="2078516"/>
                  </a:cubicBezTo>
                  <a:cubicBezTo>
                    <a:pt x="984450" y="2078516"/>
                    <a:pt x="930632" y="2074273"/>
                    <a:pt x="878317" y="2064805"/>
                  </a:cubicBezTo>
                  <a:close/>
                  <a:moveTo>
                    <a:pt x="1784786" y="1474013"/>
                  </a:moveTo>
                  <a:lnTo>
                    <a:pt x="1878287" y="1650728"/>
                  </a:lnTo>
                  <a:cubicBezTo>
                    <a:pt x="1815529" y="1738606"/>
                    <a:pt x="1738606" y="1815529"/>
                    <a:pt x="1650728" y="1878286"/>
                  </a:cubicBezTo>
                  <a:lnTo>
                    <a:pt x="1474014" y="1784785"/>
                  </a:lnTo>
                  <a:cubicBezTo>
                    <a:pt x="1604814" y="1712553"/>
                    <a:pt x="1712554" y="1604813"/>
                    <a:pt x="1784786" y="1474013"/>
                  </a:cubicBezTo>
                  <a:close/>
                  <a:moveTo>
                    <a:pt x="293730" y="1474012"/>
                  </a:moveTo>
                  <a:cubicBezTo>
                    <a:pt x="365962" y="1604812"/>
                    <a:pt x="473702" y="1712553"/>
                    <a:pt x="604502" y="1784785"/>
                  </a:cubicBezTo>
                  <a:lnTo>
                    <a:pt x="427788" y="1878286"/>
                  </a:lnTo>
                  <a:cubicBezTo>
                    <a:pt x="339909" y="1815528"/>
                    <a:pt x="262986" y="1738605"/>
                    <a:pt x="200229" y="1650726"/>
                  </a:cubicBezTo>
                  <a:close/>
                  <a:moveTo>
                    <a:pt x="1876814" y="820426"/>
                  </a:moveTo>
                  <a:lnTo>
                    <a:pt x="2064805" y="878317"/>
                  </a:lnTo>
                  <a:cubicBezTo>
                    <a:pt x="2074273" y="930632"/>
                    <a:pt x="2078516" y="984450"/>
                    <a:pt x="2078516" y="1039258"/>
                  </a:cubicBezTo>
                  <a:cubicBezTo>
                    <a:pt x="2078516" y="1094066"/>
                    <a:pt x="2074274" y="1147883"/>
                    <a:pt x="2064805" y="1200197"/>
                  </a:cubicBezTo>
                  <a:lnTo>
                    <a:pt x="1876815" y="1258088"/>
                  </a:lnTo>
                  <a:cubicBezTo>
                    <a:pt x="1896078" y="1188374"/>
                    <a:pt x="1905783" y="1114950"/>
                    <a:pt x="1905783" y="1039258"/>
                  </a:cubicBezTo>
                  <a:cubicBezTo>
                    <a:pt x="1905783" y="963566"/>
                    <a:pt x="1896078" y="890140"/>
                    <a:pt x="1876814" y="820426"/>
                  </a:cubicBezTo>
                  <a:close/>
                  <a:moveTo>
                    <a:pt x="201702" y="820426"/>
                  </a:moveTo>
                  <a:cubicBezTo>
                    <a:pt x="182438" y="890140"/>
                    <a:pt x="172733" y="963566"/>
                    <a:pt x="172733" y="1039258"/>
                  </a:cubicBezTo>
                  <a:cubicBezTo>
                    <a:pt x="172733" y="1114950"/>
                    <a:pt x="182438" y="1188375"/>
                    <a:pt x="201702" y="1258089"/>
                  </a:cubicBezTo>
                  <a:lnTo>
                    <a:pt x="13711" y="1200198"/>
                  </a:lnTo>
                  <a:cubicBezTo>
                    <a:pt x="4243" y="1147883"/>
                    <a:pt x="0" y="1094066"/>
                    <a:pt x="0" y="1039258"/>
                  </a:cubicBezTo>
                  <a:cubicBezTo>
                    <a:pt x="0" y="984449"/>
                    <a:pt x="4243" y="930632"/>
                    <a:pt x="13712" y="878317"/>
                  </a:cubicBezTo>
                  <a:close/>
                  <a:moveTo>
                    <a:pt x="1650726" y="200229"/>
                  </a:moveTo>
                  <a:cubicBezTo>
                    <a:pt x="1738605" y="262986"/>
                    <a:pt x="1815528" y="339909"/>
                    <a:pt x="1878286" y="427788"/>
                  </a:cubicBezTo>
                  <a:lnTo>
                    <a:pt x="1784785" y="604502"/>
                  </a:lnTo>
                  <a:cubicBezTo>
                    <a:pt x="1712553" y="473702"/>
                    <a:pt x="1604813" y="365962"/>
                    <a:pt x="1474012" y="293730"/>
                  </a:cubicBezTo>
                  <a:close/>
                  <a:moveTo>
                    <a:pt x="427790" y="200229"/>
                  </a:moveTo>
                  <a:lnTo>
                    <a:pt x="604504" y="293730"/>
                  </a:lnTo>
                  <a:cubicBezTo>
                    <a:pt x="473703" y="365962"/>
                    <a:pt x="365962" y="473703"/>
                    <a:pt x="293730" y="604503"/>
                  </a:cubicBezTo>
                  <a:lnTo>
                    <a:pt x="200229" y="427789"/>
                  </a:lnTo>
                  <a:cubicBezTo>
                    <a:pt x="262987" y="339910"/>
                    <a:pt x="339910" y="262987"/>
                    <a:pt x="427790" y="200229"/>
                  </a:cubicBezTo>
                  <a:close/>
                  <a:moveTo>
                    <a:pt x="1039258" y="0"/>
                  </a:moveTo>
                  <a:cubicBezTo>
                    <a:pt x="1094066" y="0"/>
                    <a:pt x="1147883" y="4243"/>
                    <a:pt x="1200198" y="13711"/>
                  </a:cubicBezTo>
                  <a:lnTo>
                    <a:pt x="1258089" y="201702"/>
                  </a:lnTo>
                  <a:cubicBezTo>
                    <a:pt x="1188375" y="182438"/>
                    <a:pt x="1114950" y="172733"/>
                    <a:pt x="1039258" y="172733"/>
                  </a:cubicBezTo>
                  <a:cubicBezTo>
                    <a:pt x="963566" y="172733"/>
                    <a:pt x="890140" y="182438"/>
                    <a:pt x="820426" y="201702"/>
                  </a:cubicBezTo>
                  <a:lnTo>
                    <a:pt x="878317" y="13711"/>
                  </a:lnTo>
                  <a:cubicBezTo>
                    <a:pt x="930632" y="4243"/>
                    <a:pt x="984450" y="0"/>
                    <a:pt x="1039258" y="0"/>
                  </a:cubicBezTo>
                  <a:close/>
                </a:path>
              </a:pathLst>
            </a:custGeom>
            <a:solidFill>
              <a:srgbClr val="F2A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50" name="同心圆 13">
              <a:extLst>
                <a:ext uri="{FF2B5EF4-FFF2-40B4-BE49-F238E27FC236}">
                  <a16:creationId xmlns:a16="http://schemas.microsoft.com/office/drawing/2014/main" id="{0198D501-D4EE-FB4E-9EB3-8557BF5B5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31" y="154731"/>
              <a:ext cx="1769054" cy="1769054"/>
            </a:xfrm>
            <a:custGeom>
              <a:avLst/>
              <a:gdLst>
                <a:gd name="G0" fmla="+- 1103 0 0"/>
                <a:gd name="G1" fmla="+- 21600 0 1103"/>
                <a:gd name="G2" fmla="+- 21600 0 1103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103" y="10800"/>
                  </a:moveTo>
                  <a:cubicBezTo>
                    <a:pt x="1103" y="16156"/>
                    <a:pt x="5444" y="20497"/>
                    <a:pt x="10800" y="20497"/>
                  </a:cubicBezTo>
                  <a:cubicBezTo>
                    <a:pt x="16156" y="20497"/>
                    <a:pt x="20497" y="16156"/>
                    <a:pt x="20497" y="10800"/>
                  </a:cubicBezTo>
                  <a:cubicBezTo>
                    <a:pt x="20497" y="5444"/>
                    <a:pt x="16156" y="1103"/>
                    <a:pt x="10800" y="1103"/>
                  </a:cubicBezTo>
                  <a:cubicBezTo>
                    <a:pt x="5444" y="1103"/>
                    <a:pt x="1103" y="5444"/>
                    <a:pt x="1103" y="10800"/>
                  </a:cubicBezTo>
                  <a:close/>
                </a:path>
              </a:pathLst>
            </a:custGeom>
            <a:solidFill>
              <a:srgbClr val="F2A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0251" name="组合 14">
            <a:extLst>
              <a:ext uri="{FF2B5EF4-FFF2-40B4-BE49-F238E27FC236}">
                <a16:creationId xmlns:a16="http://schemas.microsoft.com/office/drawing/2014/main" id="{027449F3-88DD-E34B-BCC8-09738B729303}"/>
              </a:ext>
            </a:extLst>
          </p:cNvPr>
          <p:cNvGrpSpPr>
            <a:grpSpLocks/>
          </p:cNvGrpSpPr>
          <p:nvPr/>
        </p:nvGrpSpPr>
        <p:grpSpPr bwMode="auto">
          <a:xfrm rot="19801086">
            <a:off x="4902200" y="1612900"/>
            <a:ext cx="1770063" cy="1870075"/>
            <a:chOff x="0" y="0"/>
            <a:chExt cx="1769952" cy="1870302"/>
          </a:xfrm>
        </p:grpSpPr>
        <p:sp>
          <p:nvSpPr>
            <p:cNvPr id="10252" name="六角星 6">
              <a:extLst>
                <a:ext uri="{FF2B5EF4-FFF2-40B4-BE49-F238E27FC236}">
                  <a16:creationId xmlns:a16="http://schemas.microsoft.com/office/drawing/2014/main" id="{99F8A498-4320-5E4A-B88E-8024A1A1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769952" cy="1870302"/>
            </a:xfrm>
            <a:custGeom>
              <a:avLst/>
              <a:gdLst>
                <a:gd name="T0" fmla="*/ 0 w 1769952"/>
                <a:gd name="T1" fmla="*/ 0 h 1870302"/>
                <a:gd name="T2" fmla="*/ 1769952 w 1769952"/>
                <a:gd name="T3" fmla="*/ 1870302 h 1870302"/>
              </a:gdLst>
              <a:ahLst/>
              <a:cxnLst/>
              <a:rect l="T0" t="T1" r="T2" b="T3"/>
              <a:pathLst>
                <a:path w="1769952" h="1870302">
                  <a:moveTo>
                    <a:pt x="680519" y="1569349"/>
                  </a:moveTo>
                  <a:cubicBezTo>
                    <a:pt x="744265" y="1593275"/>
                    <a:pt x="813305" y="1604539"/>
                    <a:pt x="884976" y="1604539"/>
                  </a:cubicBezTo>
                  <a:cubicBezTo>
                    <a:pt x="956647" y="1604539"/>
                    <a:pt x="1025687" y="1593275"/>
                    <a:pt x="1089434" y="1569349"/>
                  </a:cubicBezTo>
                  <a:lnTo>
                    <a:pt x="987151" y="1864473"/>
                  </a:lnTo>
                  <a:cubicBezTo>
                    <a:pt x="953617" y="1868430"/>
                    <a:pt x="919515" y="1870302"/>
                    <a:pt x="884976" y="1870302"/>
                  </a:cubicBezTo>
                  <a:cubicBezTo>
                    <a:pt x="850437" y="1870302"/>
                    <a:pt x="816336" y="1868430"/>
                    <a:pt x="782801" y="1864473"/>
                  </a:cubicBezTo>
                  <a:close/>
                  <a:moveTo>
                    <a:pt x="1544942" y="1028622"/>
                  </a:moveTo>
                  <a:lnTo>
                    <a:pt x="1769952" y="1235457"/>
                  </a:lnTo>
                  <a:cubicBezTo>
                    <a:pt x="1744124" y="1314289"/>
                    <a:pt x="1707320" y="1388154"/>
                    <a:pt x="1661819" y="1455697"/>
                  </a:cubicBezTo>
                  <a:lnTo>
                    <a:pt x="1368813" y="1395745"/>
                  </a:lnTo>
                  <a:cubicBezTo>
                    <a:pt x="1463802" y="1297986"/>
                    <a:pt x="1527963" y="1170611"/>
                    <a:pt x="1544942" y="1028622"/>
                  </a:cubicBezTo>
                  <a:close/>
                  <a:moveTo>
                    <a:pt x="225011" y="1028622"/>
                  </a:moveTo>
                  <a:cubicBezTo>
                    <a:pt x="241989" y="1170611"/>
                    <a:pt x="306151" y="1297986"/>
                    <a:pt x="401140" y="1395745"/>
                  </a:cubicBezTo>
                  <a:lnTo>
                    <a:pt x="108134" y="1455697"/>
                  </a:lnTo>
                  <a:cubicBezTo>
                    <a:pt x="62633" y="1388154"/>
                    <a:pt x="25829" y="1314289"/>
                    <a:pt x="0" y="1235457"/>
                  </a:cubicBezTo>
                  <a:close/>
                  <a:moveTo>
                    <a:pt x="1661819" y="414605"/>
                  </a:moveTo>
                  <a:cubicBezTo>
                    <a:pt x="1707320" y="482148"/>
                    <a:pt x="1744124" y="556014"/>
                    <a:pt x="1769952" y="634845"/>
                  </a:cubicBezTo>
                  <a:lnTo>
                    <a:pt x="1544942" y="841680"/>
                  </a:lnTo>
                  <a:cubicBezTo>
                    <a:pt x="1527963" y="699691"/>
                    <a:pt x="1463802" y="572317"/>
                    <a:pt x="1368813" y="474558"/>
                  </a:cubicBezTo>
                  <a:close/>
                  <a:moveTo>
                    <a:pt x="108134" y="414605"/>
                  </a:moveTo>
                  <a:lnTo>
                    <a:pt x="401140" y="474558"/>
                  </a:lnTo>
                  <a:cubicBezTo>
                    <a:pt x="306151" y="572317"/>
                    <a:pt x="241989" y="699691"/>
                    <a:pt x="225011" y="841680"/>
                  </a:cubicBezTo>
                  <a:lnTo>
                    <a:pt x="0" y="634845"/>
                  </a:lnTo>
                  <a:cubicBezTo>
                    <a:pt x="25829" y="556014"/>
                    <a:pt x="62633" y="482148"/>
                    <a:pt x="108134" y="414605"/>
                  </a:cubicBezTo>
                  <a:close/>
                  <a:moveTo>
                    <a:pt x="884976" y="0"/>
                  </a:moveTo>
                  <a:cubicBezTo>
                    <a:pt x="919515" y="0"/>
                    <a:pt x="953617" y="1873"/>
                    <a:pt x="987151" y="5830"/>
                  </a:cubicBezTo>
                  <a:lnTo>
                    <a:pt x="1089433" y="300953"/>
                  </a:lnTo>
                  <a:cubicBezTo>
                    <a:pt x="1025687" y="277027"/>
                    <a:pt x="956647" y="265763"/>
                    <a:pt x="884976" y="265763"/>
                  </a:cubicBezTo>
                  <a:cubicBezTo>
                    <a:pt x="813305" y="265763"/>
                    <a:pt x="744265" y="277027"/>
                    <a:pt x="680519" y="300953"/>
                  </a:cubicBezTo>
                  <a:lnTo>
                    <a:pt x="782801" y="5830"/>
                  </a:lnTo>
                  <a:cubicBezTo>
                    <a:pt x="816336" y="1873"/>
                    <a:pt x="850437" y="0"/>
                    <a:pt x="884976" y="0"/>
                  </a:cubicBezTo>
                  <a:close/>
                </a:path>
              </a:pathLst>
            </a:custGeom>
            <a:solidFill>
              <a:srgbClr val="F2A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53" name="同心圆 16">
              <a:extLst>
                <a:ext uri="{FF2B5EF4-FFF2-40B4-BE49-F238E27FC236}">
                  <a16:creationId xmlns:a16="http://schemas.microsoft.com/office/drawing/2014/main" id="{979AC064-E369-8F4F-8491-6E443349E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00" y="251075"/>
              <a:ext cx="1368152" cy="1368152"/>
            </a:xfrm>
            <a:custGeom>
              <a:avLst/>
              <a:gdLst>
                <a:gd name="G0" fmla="+- 1347 0 0"/>
                <a:gd name="G1" fmla="+- 21600 0 1347"/>
                <a:gd name="G2" fmla="+- 21600 0 1347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347" y="10800"/>
                  </a:moveTo>
                  <a:cubicBezTo>
                    <a:pt x="1347" y="16021"/>
                    <a:pt x="5579" y="20253"/>
                    <a:pt x="10800" y="20253"/>
                  </a:cubicBezTo>
                  <a:cubicBezTo>
                    <a:pt x="16021" y="20253"/>
                    <a:pt x="20253" y="16021"/>
                    <a:pt x="20253" y="10800"/>
                  </a:cubicBezTo>
                  <a:cubicBezTo>
                    <a:pt x="20253" y="5579"/>
                    <a:pt x="16021" y="1347"/>
                    <a:pt x="10800" y="1347"/>
                  </a:cubicBezTo>
                  <a:cubicBezTo>
                    <a:pt x="5579" y="1347"/>
                    <a:pt x="1347" y="5579"/>
                    <a:pt x="1347" y="10800"/>
                  </a:cubicBezTo>
                  <a:close/>
                </a:path>
              </a:pathLst>
            </a:custGeom>
            <a:solidFill>
              <a:srgbClr val="F2A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254" name="矩形 17">
            <a:extLst>
              <a:ext uri="{FF2B5EF4-FFF2-40B4-BE49-F238E27FC236}">
                <a16:creationId xmlns:a16="http://schemas.microsoft.com/office/drawing/2014/main" id="{0DC1C1CF-A169-5D48-BBC6-2680CCA79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F2A8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55" name="TextBox 18">
            <a:extLst>
              <a:ext uri="{FF2B5EF4-FFF2-40B4-BE49-F238E27FC236}">
                <a16:creationId xmlns:a16="http://schemas.microsoft.com/office/drawing/2014/main" id="{17A9B804-E936-FA43-8FFC-1B850ECFD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447675"/>
            <a:ext cx="158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输入你的标题</a:t>
            </a:r>
          </a:p>
        </p:txBody>
      </p:sp>
      <p:sp>
        <p:nvSpPr>
          <p:cNvPr id="10256" name="TextBox 19">
            <a:extLst>
              <a:ext uri="{FF2B5EF4-FFF2-40B4-BE49-F238E27FC236}">
                <a16:creationId xmlns:a16="http://schemas.microsoft.com/office/drawing/2014/main" id="{D6994652-C642-314A-B2E6-F3714AF0F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754063"/>
            <a:ext cx="1584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sz="160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57" name="TextBox 20">
            <a:extLst>
              <a:ext uri="{FF2B5EF4-FFF2-40B4-BE49-F238E27FC236}">
                <a16:creationId xmlns:a16="http://schemas.microsoft.com/office/drawing/2014/main" id="{EB67CD5C-3278-9C49-9CEC-E6E6BE6BB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38" y="2444750"/>
            <a:ext cx="17732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rgbClr val="F2A84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400">
              <a:solidFill>
                <a:srgbClr val="F2A84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258" name="TextBox 21">
            <a:extLst>
              <a:ext uri="{FF2B5EF4-FFF2-40B4-BE49-F238E27FC236}">
                <a16:creationId xmlns:a16="http://schemas.microsoft.com/office/drawing/2014/main" id="{17A6C6EF-6621-5043-B415-20393CA29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2139950"/>
            <a:ext cx="2087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sz="1600" b="1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59" name="TextBox 22">
            <a:extLst>
              <a:ext uri="{FF2B5EF4-FFF2-40B4-BE49-F238E27FC236}">
                <a16:creationId xmlns:a16="http://schemas.microsoft.com/office/drawing/2014/main" id="{4B8F37A3-963A-284A-8683-245C6774D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450" y="1689100"/>
            <a:ext cx="17748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rgbClr val="F2A84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400">
              <a:solidFill>
                <a:srgbClr val="F2A84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260" name="TextBox 23">
            <a:extLst>
              <a:ext uri="{FF2B5EF4-FFF2-40B4-BE49-F238E27FC236}">
                <a16:creationId xmlns:a16="http://schemas.microsoft.com/office/drawing/2014/main" id="{3B2E5BDE-3D2A-8C4F-8AC0-CEF8210D5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1384300"/>
            <a:ext cx="2087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sz="1600" b="1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61" name="TextBox 24">
            <a:extLst>
              <a:ext uri="{FF2B5EF4-FFF2-40B4-BE49-F238E27FC236}">
                <a16:creationId xmlns:a16="http://schemas.microsoft.com/office/drawing/2014/main" id="{1F6701A2-CE1E-3A45-A107-E5A21F8E5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355850"/>
            <a:ext cx="112871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100">
                <a:solidFill>
                  <a:srgbClr val="F2A84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</a:t>
            </a:r>
            <a:endParaRPr lang="zh-CN" altLang="en-US" sz="1100">
              <a:solidFill>
                <a:srgbClr val="F2A84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262" name="TextBox 25">
            <a:extLst>
              <a:ext uri="{FF2B5EF4-FFF2-40B4-BE49-F238E27FC236}">
                <a16:creationId xmlns:a16="http://schemas.microsoft.com/office/drawing/2014/main" id="{64391B14-BC4E-664D-B798-FB83AACBF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5" y="2139950"/>
            <a:ext cx="2089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b="1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sz="1200" b="1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63" name="TextBox 26">
            <a:extLst>
              <a:ext uri="{FF2B5EF4-FFF2-40B4-BE49-F238E27FC236}">
                <a16:creationId xmlns:a16="http://schemas.microsoft.com/office/drawing/2014/main" id="{48063713-44DD-5A49-ADAC-500E3A6E9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313" y="2038350"/>
            <a:ext cx="11271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100">
                <a:solidFill>
                  <a:srgbClr val="F2A84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</a:t>
            </a:r>
            <a:endParaRPr lang="zh-CN" altLang="en-US" sz="1100">
              <a:solidFill>
                <a:srgbClr val="F2A84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264" name="TextBox 27">
            <a:extLst>
              <a:ext uri="{FF2B5EF4-FFF2-40B4-BE49-F238E27FC236}">
                <a16:creationId xmlns:a16="http://schemas.microsoft.com/office/drawing/2014/main" id="{8D53B594-2896-DE44-ABEA-409CBE53E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1795463"/>
            <a:ext cx="2087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b="1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sz="1200" b="1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65" name="TextBox 28">
            <a:extLst>
              <a:ext uri="{FF2B5EF4-FFF2-40B4-BE49-F238E27FC236}">
                <a16:creationId xmlns:a16="http://schemas.microsoft.com/office/drawing/2014/main" id="{073F95B5-8647-F04C-A736-B4C02970E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488" y="4732338"/>
            <a:ext cx="4405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F2A84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600">
              <a:solidFill>
                <a:srgbClr val="F2A84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266" name="TextBox 29">
            <a:extLst>
              <a:ext uri="{FF2B5EF4-FFF2-40B4-BE49-F238E27FC236}">
                <a16:creationId xmlns:a16="http://schemas.microsoft.com/office/drawing/2014/main" id="{B7C4B970-F184-7141-81B0-50A0AED93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3" y="4418013"/>
            <a:ext cx="208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b="1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直接连接符 16">
            <a:extLst>
              <a:ext uri="{FF2B5EF4-FFF2-40B4-BE49-F238E27FC236}">
                <a16:creationId xmlns:a16="http://schemas.microsoft.com/office/drawing/2014/main" id="{A55E24C2-F54D-AA4D-A06C-142875DD5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8050" y="2981325"/>
            <a:ext cx="2466975" cy="1162050"/>
          </a:xfrm>
          <a:prstGeom prst="line">
            <a:avLst/>
          </a:prstGeom>
          <a:noFill/>
          <a:ln w="28575" cap="flat" cmpd="sng">
            <a:solidFill>
              <a:srgbClr val="F2A8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" name="直接连接符 10">
            <a:extLst>
              <a:ext uri="{FF2B5EF4-FFF2-40B4-BE49-F238E27FC236}">
                <a16:creationId xmlns:a16="http://schemas.microsoft.com/office/drawing/2014/main" id="{D354F962-CC68-4843-A69E-14245BF0EC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6950" y="2541588"/>
            <a:ext cx="1863725" cy="0"/>
          </a:xfrm>
          <a:prstGeom prst="line">
            <a:avLst/>
          </a:prstGeom>
          <a:noFill/>
          <a:ln w="28575" cap="flat" cmpd="sng">
            <a:solidFill>
              <a:srgbClr val="F2A8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直接连接符 9">
            <a:extLst>
              <a:ext uri="{FF2B5EF4-FFF2-40B4-BE49-F238E27FC236}">
                <a16:creationId xmlns:a16="http://schemas.microsoft.com/office/drawing/2014/main" id="{E9378417-3F54-1440-A7B8-B37C2815B5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5875" y="1276350"/>
            <a:ext cx="1871663" cy="719138"/>
          </a:xfrm>
          <a:prstGeom prst="line">
            <a:avLst/>
          </a:prstGeom>
          <a:noFill/>
          <a:ln w="28575" cap="flat" cmpd="sng">
            <a:solidFill>
              <a:srgbClr val="F2A8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" name="矩形 1">
            <a:extLst>
              <a:ext uri="{FF2B5EF4-FFF2-40B4-BE49-F238E27FC236}">
                <a16:creationId xmlns:a16="http://schemas.microsoft.com/office/drawing/2014/main" id="{21A2F800-7D63-5740-A9C2-0E6AAD70A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F2A8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0" name="TextBox 2">
            <a:extLst>
              <a:ext uri="{FF2B5EF4-FFF2-40B4-BE49-F238E27FC236}">
                <a16:creationId xmlns:a16="http://schemas.microsoft.com/office/drawing/2014/main" id="{D58F7534-A300-1D4F-8919-D9D88D702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447675"/>
            <a:ext cx="158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输入你的标题</a:t>
            </a:r>
          </a:p>
        </p:txBody>
      </p:sp>
      <p:sp>
        <p:nvSpPr>
          <p:cNvPr id="11271" name="TextBox 3">
            <a:extLst>
              <a:ext uri="{FF2B5EF4-FFF2-40B4-BE49-F238E27FC236}">
                <a16:creationId xmlns:a16="http://schemas.microsoft.com/office/drawing/2014/main" id="{C547D937-0F10-7442-BAEB-FE5F4139D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754063"/>
            <a:ext cx="1584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sz="160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272" name="图片 4">
            <a:extLst>
              <a:ext uri="{FF2B5EF4-FFF2-40B4-BE49-F238E27FC236}">
                <a16:creationId xmlns:a16="http://schemas.microsoft.com/office/drawing/2014/main" id="{19E505EB-15F9-3C4E-B3FC-5163A774C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06550"/>
            <a:ext cx="1890713" cy="1868488"/>
          </a:xfrm>
          <a:prstGeom prst="rect">
            <a:avLst/>
          </a:prstGeom>
          <a:noFill/>
          <a:ln w="28575" cmpd="sng">
            <a:solidFill>
              <a:srgbClr val="F2A8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3" name="图片 5">
            <a:extLst>
              <a:ext uri="{FF2B5EF4-FFF2-40B4-BE49-F238E27FC236}">
                <a16:creationId xmlns:a16="http://schemas.microsoft.com/office/drawing/2014/main" id="{AD117D4B-B0B4-DC40-9CE6-8F339064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3579813"/>
            <a:ext cx="1149350" cy="1128712"/>
          </a:xfrm>
          <a:prstGeom prst="rect">
            <a:avLst/>
          </a:prstGeom>
          <a:noFill/>
          <a:ln w="28575" cmpd="sng">
            <a:solidFill>
              <a:srgbClr val="F2A8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图片 6">
            <a:extLst>
              <a:ext uri="{FF2B5EF4-FFF2-40B4-BE49-F238E27FC236}">
                <a16:creationId xmlns:a16="http://schemas.microsoft.com/office/drawing/2014/main" id="{07C6944F-B5DE-864F-9A30-AB58FF8CF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2101850"/>
            <a:ext cx="900113" cy="879475"/>
          </a:xfrm>
          <a:prstGeom prst="rect">
            <a:avLst/>
          </a:prstGeom>
          <a:noFill/>
          <a:ln w="28575" cmpd="sng">
            <a:solidFill>
              <a:srgbClr val="F2A8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5" name="图片 7">
            <a:extLst>
              <a:ext uri="{FF2B5EF4-FFF2-40B4-BE49-F238E27FC236}">
                <a16:creationId xmlns:a16="http://schemas.microsoft.com/office/drawing/2014/main" id="{DEF2688A-94FA-8E48-B4A7-267E7E101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661988"/>
            <a:ext cx="946150" cy="947737"/>
          </a:xfrm>
          <a:prstGeom prst="rect">
            <a:avLst/>
          </a:prstGeom>
          <a:noFill/>
          <a:ln w="28575" cmpd="sng">
            <a:solidFill>
              <a:srgbClr val="F2A8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6" name="TextBox 19">
            <a:extLst>
              <a:ext uri="{FF2B5EF4-FFF2-40B4-BE49-F238E27FC236}">
                <a16:creationId xmlns:a16="http://schemas.microsoft.com/office/drawing/2014/main" id="{E64C826A-C97D-914D-9C47-8D3C9279B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950" y="979488"/>
            <a:ext cx="289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F2A84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600">
              <a:solidFill>
                <a:srgbClr val="F2A84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1277" name="TextBox 20">
            <a:extLst>
              <a:ext uri="{FF2B5EF4-FFF2-40B4-BE49-F238E27FC236}">
                <a16:creationId xmlns:a16="http://schemas.microsoft.com/office/drawing/2014/main" id="{FEDD4F6B-E06A-A947-8D26-9D9CCAFDC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674688"/>
            <a:ext cx="208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b="1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8" name="TextBox 21">
            <a:extLst>
              <a:ext uri="{FF2B5EF4-FFF2-40B4-BE49-F238E27FC236}">
                <a16:creationId xmlns:a16="http://schemas.microsoft.com/office/drawing/2014/main" id="{8C2A01CF-44F0-9B42-B9A8-5295EE534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2406650"/>
            <a:ext cx="289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F2A84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600">
              <a:solidFill>
                <a:srgbClr val="F2A84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1279" name="TextBox 22">
            <a:extLst>
              <a:ext uri="{FF2B5EF4-FFF2-40B4-BE49-F238E27FC236}">
                <a16:creationId xmlns:a16="http://schemas.microsoft.com/office/drawing/2014/main" id="{90C7E453-7154-D141-9255-E3303BC62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2101850"/>
            <a:ext cx="208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b="1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80" name="TextBox 23">
            <a:extLst>
              <a:ext uri="{FF2B5EF4-FFF2-40B4-BE49-F238E27FC236}">
                <a16:creationId xmlns:a16="http://schemas.microsoft.com/office/drawing/2014/main" id="{64300D82-B7B4-084A-8306-86F7BB828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25" y="4079875"/>
            <a:ext cx="289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F2A84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Know a lot of sense, but still had bad in this life</a:t>
            </a:r>
            <a:endParaRPr lang="zh-CN" altLang="en-US" sz="1600">
              <a:solidFill>
                <a:srgbClr val="F2A84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1281" name="TextBox 24">
            <a:extLst>
              <a:ext uri="{FF2B5EF4-FFF2-40B4-BE49-F238E27FC236}">
                <a16:creationId xmlns:a16="http://schemas.microsoft.com/office/drawing/2014/main" id="{D7903A27-B805-6A4A-B6D1-38E36D74D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5" y="3775075"/>
            <a:ext cx="208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b="1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1064</Words>
  <Characters>0</Characters>
  <Application>Microsoft Macintosh PowerPoint</Application>
  <DocSecurity>0</DocSecurity>
  <PresentationFormat>全屏显示(16:9)</PresentationFormat>
  <Lines>0</Lines>
  <Paragraphs>201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Adobe Gothic Std B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heqing</dc:creator>
  <cp:keywords/>
  <dc:description/>
  <cp:lastModifiedBy>Shang Yehua</cp:lastModifiedBy>
  <cp:revision>27</cp:revision>
  <dcterms:created xsi:type="dcterms:W3CDTF">2014-07-22T07:42:00Z</dcterms:created>
  <dcterms:modified xsi:type="dcterms:W3CDTF">2021-11-21T13:15:30Z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2052-9.1.0.5132</vt:lpwstr>
  </property>
</Properties>
</file>