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4"/>
  </p:sldMasterIdLst>
  <p:notesMasterIdLst>
    <p:notesMasterId r:id="rId8"/>
  </p:notesMasterIdLst>
  <p:handoutMasterIdLst>
    <p:handoutMasterId r:id="rId9"/>
  </p:handoutMasterIdLst>
  <p:sldIdLst>
    <p:sldId id="256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DCE838-61FF-4427-8D5E-B539F46A3E2E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0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4055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64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9459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1494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5850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4747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084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973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796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43E-598C-470D-A0B0-0CC259052850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0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2135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697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58F-D340-43DA-A96B-105C64DCFDB9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61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A0CD-516B-402D-98B7-7C2E92C48ECD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4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383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22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2021/11/21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0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3713698" y="3365891"/>
            <a:ext cx="8478282" cy="242344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sz="42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跨注册中心服务调用实现方案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342239" cy="514816"/>
          </a:xfrm>
        </p:spPr>
        <p:txBody>
          <a:bodyPr rtlCol="0" anchor="t">
            <a:normAutofit/>
          </a:bodyPr>
          <a:lstStyle/>
          <a:p>
            <a:pPr algn="r" rtl="0"/>
            <a:r>
              <a:rPr lang="en-US" altLang="zh-CN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—— </a:t>
            </a:r>
            <a:r>
              <a:rPr lang="zh-CN" altLang="en-US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请回答</a:t>
            </a:r>
            <a:r>
              <a:rPr lang="en-US" altLang="zh-CN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rgbClr val="FFFFFF"/>
                </a:solidFill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2022</a:t>
            </a:r>
            <a:endParaRPr lang="zh-CN" altLang="en-US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solidFill>
                <a:srgbClr val="FFFFFF"/>
              </a:solidFill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4064794" y="4700591"/>
            <a:ext cx="7586794" cy="0"/>
          </a:xfrm>
          <a:prstGeom prst="line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38F3E-745C-4E3D-B245-13159C3106B9}"/>
              </a:ext>
            </a:extLst>
          </p:cNvPr>
          <p:cNvSpPr txBox="1">
            <a:spLocks/>
          </p:cNvSpPr>
          <p:nvPr/>
        </p:nvSpPr>
        <p:spPr>
          <a:xfrm>
            <a:off x="135732" y="21067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目标</a:t>
            </a:r>
            <a:endParaRPr lang="en-US" altLang="zh-CN" sz="5400" dirty="0"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26C033-5980-4ECF-BB87-64DE4D4D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02" y="0"/>
            <a:ext cx="904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38F3E-745C-4E3D-B245-13159C3106B9}"/>
              </a:ext>
            </a:extLst>
          </p:cNvPr>
          <p:cNvSpPr txBox="1">
            <a:spLocks/>
          </p:cNvSpPr>
          <p:nvPr/>
        </p:nvSpPr>
        <p:spPr>
          <a:xfrm>
            <a:off x="135732" y="21067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目标</a:t>
            </a:r>
            <a:endParaRPr lang="en-US" altLang="zh-CN" sz="5400" dirty="0">
              <a:solidFill>
                <a:schemeClr val="bg1"/>
              </a:solidFill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C376C9-6E89-4D62-9AA6-BFB1CFA4B179}"/>
              </a:ext>
            </a:extLst>
          </p:cNvPr>
          <p:cNvSpPr txBox="1">
            <a:spLocks/>
          </p:cNvSpPr>
          <p:nvPr/>
        </p:nvSpPr>
        <p:spPr>
          <a:xfrm>
            <a:off x="288132" y="2259199"/>
            <a:ext cx="751681" cy="20008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方案</a:t>
            </a:r>
            <a:endParaRPr lang="en-US" altLang="zh-CN" sz="5400" dirty="0">
              <a:latin typeface="方正字迹-默陌信笺简体" panose="02010600010101010101" pitchFamily="2" charset="-122"/>
              <a:ea typeface="方正字迹-默陌信笺简体" panose="02010600010101010101" pitchFamily="2" charset="-122"/>
            </a:endParaRPr>
          </a:p>
          <a:p>
            <a:r>
              <a:rPr lang="en-US" altLang="zh-CN" sz="5400" dirty="0">
                <a:latin typeface="方正字迹-默陌信笺简体" panose="02010600010101010101" pitchFamily="2" charset="-122"/>
                <a:ea typeface="方正字迹-默陌信笺简体" panose="0201060001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325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33</TotalTime>
  <Words>16</Words>
  <Application>Microsoft Office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方正字迹-默陌信笺简体</vt:lpstr>
      <vt:lpstr>Arial</vt:lpstr>
      <vt:lpstr>Tw Cen MT</vt:lpstr>
      <vt:lpstr>电路</vt:lpstr>
      <vt:lpstr>跨注册中心服务调用实现方案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Yehua</dc:creator>
  <cp:lastModifiedBy>Yehua</cp:lastModifiedBy>
  <cp:revision>20</cp:revision>
  <dcterms:created xsi:type="dcterms:W3CDTF">2021-11-21T12:11:44Z</dcterms:created>
  <dcterms:modified xsi:type="dcterms:W3CDTF">2021-11-21T12:45:26Z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