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8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459C-22E2-9347-A1F3-4C52E93290B2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62B9-501D-934C-8C5A-57CDCC9C5B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7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8D8E-40A1-1A45-9FD2-B687F0153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31DF2-45AE-144D-9C98-7BE99F82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1BD08-23BE-8342-9872-1DF7C57B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A261-7B8B-AD4F-84AE-8D42113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A7083-4A4E-AE43-B0C0-FF963EB8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46387-69E0-7F4E-A6CC-7D12CA809F2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C219-394E-874A-88D4-14911CCB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D2A01-1397-1043-8346-0FDA3D7C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CBD4-EDFA-AC47-A250-280C9249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7FD3C-2B40-2E4E-B3F9-FD770EE1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E5D8-730B-304F-A18D-820D049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3004D-18BE-B246-8C03-28B5F3992E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08F7A-FAEC-424D-9163-EB8012E9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04703-03F5-1744-A2D0-8D3D6FD3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5C397-43B4-D344-A304-ED6B0FDE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4ECE4-4204-AE47-89B5-8839612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1D4C-51F3-D843-921C-DBD29A30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B911B-AD4E-FC4B-BD64-00EFD8295B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5290-91E1-5D4F-BDA5-9C86CE1C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94AA2-EEAF-4A4D-BB71-5090CC19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17B97-9A56-914D-BB4C-7A65BB8F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0FAA1-3CFA-F04C-A493-5DB21D9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9627-6C9A-6E43-B6CE-AA15953A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DCC1-6130-6447-9D70-8258A4E8F0B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2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16610-EB58-8F45-94E7-C6C9AFEC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DCDCB-050C-FE4F-8D77-BDE9ED10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6CC0-976F-AF48-BA04-8835A0E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2212F-F40E-E941-A391-F9190B96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C32E2-4728-3F48-A1F4-F86601B9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F56FC-7D13-C14D-A8F2-E9143E03ABC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B038-EB3C-6D4B-8C99-18F3C74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EECE5-6B16-F947-80D8-B34FE647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9BFD9-2ADA-194E-9CF5-4CAEE59D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A7CA3-095E-9C42-996A-6C039997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F69FF-BF08-BF46-9F03-CFC3D82B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F6987-108A-464E-98F1-A06CF382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B7517-D3FE-4C4E-BD52-3D3F3EDB36B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D913-FBDD-AB43-8235-268E719F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E3A16-460C-F64E-8F7B-9F56B727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1878E-27C9-F142-B712-B30A253A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2F164-869C-1940-A7C1-EAB413965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C3A6D-68F1-2A4C-AD24-45D8439D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B763B-F1DC-6C44-862F-34C7007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B012E-A763-304A-89DE-DBE3CC04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38BDB-0E78-2E49-A7FD-1EFB64F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82B6E-EB0C-3641-86E6-D49418A4A4E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DD01B-15C0-B44F-8DFC-A4133894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53D5AC-778A-5E43-9494-F5B3AC4A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D9D26-8A55-6845-9AA9-320689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59281-69FD-2948-B967-8355B55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616B3-FEB9-A742-BEB7-6F5808E47F6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67E6E-003A-2B44-9B8F-8888D1B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2D906-03A5-F14C-9C7B-0EB452C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F203D-401F-E742-A107-4DD41864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6970E-5CFB-6145-AC6B-B1F7DAC7A46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0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3A2C-51EF-D84E-A8AE-F818685A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04E95-CC1C-B747-A1F5-1792EAE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3C8-F4DF-1B46-802B-0BB231C3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5BB2F-A968-6C4B-94FE-385555B8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18B3E-F005-1D4D-85F1-E9CCF1A3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C9EF6-FFD5-A949-8F04-F27FFF4C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7B5E2-20FC-9B4C-BA77-C0E8B972D84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9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AE1D-4222-2344-9D8C-58F6E29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037EE-2E1F-C744-8AF6-42DE81449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99F31-268F-1745-967C-FD18E24D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BBB4-0435-FA44-952F-DFAD4B11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28F0D-0088-B348-BB79-5D6BA8DF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BF460-B9A6-8143-93CD-16FAF3DB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FCF8F-F745-1F49-8A3E-15850E38D18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6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7BE247A-F3C3-E347-A1D7-EA1BD4827B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52449BC-D0A6-AC4F-80CC-FF30B1E4A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0EA0E95-286F-8545-92D4-CBE3087631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B49B5E-D11B-894A-B073-372875870168}" type="datetime1">
              <a:rPr lang="zh-CN" altLang="en-US"/>
              <a:pPr/>
              <a:t>2021/11/21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9BC4BE9-1D27-1A4A-ABCF-16C853236E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DE9C102-61ED-864C-9836-D0882B604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953BD9-AAFA-6045-A6D4-B2CE0FBAF5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15" y="731"/>
            <a:ext cx="9143985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6D9C69-3DE6-48E7-80A9-C8D17E4979FA}"/>
              </a:ext>
            </a:extLst>
          </p:cNvPr>
          <p:cNvSpPr/>
          <p:nvPr/>
        </p:nvSpPr>
        <p:spPr>
          <a:xfrm>
            <a:off x="2785273" y="2524418"/>
            <a:ext cx="6358712" cy="1817580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012" y="2571750"/>
            <a:ext cx="5626238" cy="818204"/>
          </a:xfrm>
          <a:noFill/>
        </p:spPr>
        <p:txBody>
          <a:bodyPr rtlCol="0" anchor="b">
            <a:normAutofit/>
          </a:bodyPr>
          <a:lstStyle/>
          <a:p>
            <a:pPr algn="l"/>
            <a:r>
              <a:rPr lang="zh-CN" altLang="en-US" sz="3150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跨注册中心服务调用实现方案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012" y="3584485"/>
            <a:ext cx="5506679" cy="386112"/>
          </a:xfrm>
        </p:spPr>
        <p:txBody>
          <a:bodyPr rtlCol="0" anchor="t">
            <a:normAutofit fontScale="92500" lnSpcReduction="20000"/>
          </a:bodyPr>
          <a:lstStyle/>
          <a:p>
            <a:pPr algn="r" rtl="0"/>
            <a:r>
              <a:rPr lang="en-US" altLang="zh-CN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—— </a:t>
            </a:r>
            <a:r>
              <a:rPr lang="zh-CN" altLang="en-US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请回答</a:t>
            </a:r>
            <a:r>
              <a:rPr lang="en-US" altLang="zh-CN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2022</a:t>
            </a:r>
            <a:endParaRPr lang="zh-CN" altLang="en-US" dirty="0">
              <a:solidFill>
                <a:srgbClr val="FFFFFF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1BBFB-6187-4BC0-A5E1-96DA09A579A6}"/>
              </a:ext>
            </a:extLst>
          </p:cNvPr>
          <p:cNvCxnSpPr/>
          <p:nvPr/>
        </p:nvCxnSpPr>
        <p:spPr>
          <a:xfrm>
            <a:off x="3131900" y="3435810"/>
            <a:ext cx="5690096" cy="0"/>
          </a:xfrm>
          <a:prstGeom prst="line">
            <a:avLst/>
          </a:prstGeom>
          <a:ln w="25400">
            <a:solidFill>
              <a:srgbClr val="00B0F0">
                <a:alpha val="6004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Proxy</a:t>
            </a: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E162AA17-34D2-2D42-9CF5-25D78F77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49" y="0"/>
            <a:ext cx="69060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6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>
            <a:extLst>
              <a:ext uri="{FF2B5EF4-FFF2-40B4-BE49-F238E27FC236}">
                <a16:creationId xmlns:a16="http://schemas.microsoft.com/office/drawing/2014/main" id="{812567D4-C325-8845-BED6-102B9CB3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330325"/>
            <a:ext cx="6192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800" b="1">
                <a:solidFill>
                  <a:srgbClr val="F46970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THANKS</a:t>
            </a:r>
            <a:endParaRPr lang="zh-CN" altLang="en-US" sz="10800" b="1">
              <a:solidFill>
                <a:srgbClr val="F46970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  <p:grpSp>
        <p:nvGrpSpPr>
          <p:cNvPr id="23555" name="组合 6">
            <a:extLst>
              <a:ext uri="{FF2B5EF4-FFF2-40B4-BE49-F238E27FC236}">
                <a16:creationId xmlns:a16="http://schemas.microsoft.com/office/drawing/2014/main" id="{CC175D7E-59AF-DC4A-BB05-4F8A8EBA3B7D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921000"/>
            <a:ext cx="4179887" cy="658813"/>
            <a:chOff x="0" y="0"/>
            <a:chExt cx="4680520" cy="737461"/>
          </a:xfrm>
        </p:grpSpPr>
        <p:sp>
          <p:nvSpPr>
            <p:cNvPr id="23556" name="矩形 2">
              <a:extLst>
                <a:ext uri="{FF2B5EF4-FFF2-40B4-BE49-F238E27FC236}">
                  <a16:creationId xmlns:a16="http://schemas.microsoft.com/office/drawing/2014/main" id="{3B449DEA-6E03-2A41-BD9F-C0AD35032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002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7" name="十字形 3">
              <a:extLst>
                <a:ext uri="{FF2B5EF4-FFF2-40B4-BE49-F238E27FC236}">
                  <a16:creationId xmlns:a16="http://schemas.microsoft.com/office/drawing/2014/main" id="{5B580DBA-3926-004C-9D91-B1951236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874" y="8690"/>
              <a:ext cx="720080" cy="720080"/>
            </a:xfrm>
            <a:prstGeom prst="plus">
              <a:avLst>
                <a:gd name="adj" fmla="val 25000"/>
              </a:avLst>
            </a:prstGeom>
            <a:solidFill>
              <a:srgbClr val="67D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8" name="椭圆 4">
              <a:extLst>
                <a:ext uri="{FF2B5EF4-FFF2-40B4-BE49-F238E27FC236}">
                  <a16:creationId xmlns:a16="http://schemas.microsoft.com/office/drawing/2014/main" id="{82C386A2-5224-2F45-BB8C-1695AD6E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5" y="0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9" name="等腰三角形 5">
              <a:extLst>
                <a:ext uri="{FF2B5EF4-FFF2-40B4-BE49-F238E27FC236}">
                  <a16:creationId xmlns:a16="http://schemas.microsoft.com/office/drawing/2014/main" id="{33306FF9-9316-D542-85A2-DBB73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432" y="27313"/>
              <a:ext cx="792088" cy="682834"/>
            </a:xfrm>
            <a:prstGeom prst="triangle">
              <a:avLst>
                <a:gd name="adj" fmla="val 50000"/>
              </a:avLst>
            </a:prstGeom>
            <a:solidFill>
              <a:srgbClr val="FA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目标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8F513FD0-BA77-B34D-A5D2-3D0729B9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59" y="0"/>
            <a:ext cx="677348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1</a:t>
            </a:r>
          </a:p>
        </p:txBody>
      </p:sp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A5853FFE-C93E-1448-82C4-3AD12503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2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7F004244-1CF4-9B47-92D0-45FE7F99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2</a:t>
            </a:r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F2182468-6AF2-4240-9692-EAF130AD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9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FB7B5-934C-984A-83B2-44B8ACE0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3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BAE4E354-215E-984E-9FD7-A2350F85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3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3</a:t>
            </a: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AACD64AA-59E2-B247-9465-43DA8580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Demo</a:t>
            </a:r>
          </a:p>
        </p:txBody>
      </p:sp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0F840B85-F739-4E45-918F-FD276952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0"/>
            <a:ext cx="6362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5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Pages>0</Pages>
  <Words>28</Words>
  <Characters>0</Characters>
  <Application>Microsoft Macintosh PowerPoint</Application>
  <DocSecurity>0</DocSecurity>
  <PresentationFormat>全屏显示(16:9)</PresentationFormat>
  <Lines>0</Lines>
  <Paragraphs>13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Adobe Gothic Std B</vt:lpstr>
      <vt:lpstr>HanziPen SC</vt:lpstr>
      <vt:lpstr>Microsoft YaHei UI</vt:lpstr>
      <vt:lpstr>Arial</vt:lpstr>
      <vt:lpstr>Calibri</vt:lpstr>
      <vt:lpstr>Office 主题​​</vt:lpstr>
      <vt:lpstr>跨注册中心服务调用实现方案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heqing</dc:creator>
  <cp:keywords/>
  <dc:description/>
  <cp:lastModifiedBy>Shang Yehua</cp:lastModifiedBy>
  <cp:revision>45</cp:revision>
  <dcterms:created xsi:type="dcterms:W3CDTF">2014-07-22T07:42:00Z</dcterms:created>
  <dcterms:modified xsi:type="dcterms:W3CDTF">2021-11-21T14:12:48Z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