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72EE-568F-4AD9-AC1D-56BC419ECF02}" type="datetimeFigureOut">
              <a:rPr lang="es-ES" smtClean="0"/>
              <a:t>26/11/2019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77B9-143D-48D4-9E36-D3C9A8B900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107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72EE-568F-4AD9-AC1D-56BC419ECF02}" type="datetimeFigureOut">
              <a:rPr lang="es-ES" smtClean="0"/>
              <a:t>26/11/2019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77B9-143D-48D4-9E36-D3C9A8B900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63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72EE-568F-4AD9-AC1D-56BC419ECF02}" type="datetimeFigureOut">
              <a:rPr lang="es-ES" smtClean="0"/>
              <a:t>26/11/2019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77B9-143D-48D4-9E36-D3C9A8B900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3899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72EE-568F-4AD9-AC1D-56BC419ECF02}" type="datetimeFigureOut">
              <a:rPr lang="es-ES" smtClean="0"/>
              <a:t>26/11/2019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77B9-143D-48D4-9E36-D3C9A8B9003E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3255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72EE-568F-4AD9-AC1D-56BC419ECF02}" type="datetimeFigureOut">
              <a:rPr lang="es-ES" smtClean="0"/>
              <a:t>26/11/2019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77B9-143D-48D4-9E36-D3C9A8B900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2084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72EE-568F-4AD9-AC1D-56BC419ECF02}" type="datetimeFigureOut">
              <a:rPr lang="es-ES" smtClean="0"/>
              <a:t>26/11/2019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77B9-143D-48D4-9E36-D3C9A8B900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5489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72EE-568F-4AD9-AC1D-56BC419ECF02}" type="datetimeFigureOut">
              <a:rPr lang="es-ES" smtClean="0"/>
              <a:t>26/11/2019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77B9-143D-48D4-9E36-D3C9A8B900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1131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72EE-568F-4AD9-AC1D-56BC419ECF02}" type="datetimeFigureOut">
              <a:rPr lang="es-ES" smtClean="0"/>
              <a:t>26/11/2019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77B9-143D-48D4-9E36-D3C9A8B900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9135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72EE-568F-4AD9-AC1D-56BC419ECF02}" type="datetimeFigureOut">
              <a:rPr lang="es-ES" smtClean="0"/>
              <a:t>26/11/2019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77B9-143D-48D4-9E36-D3C9A8B900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785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72EE-568F-4AD9-AC1D-56BC419ECF02}" type="datetimeFigureOut">
              <a:rPr lang="es-ES" smtClean="0"/>
              <a:t>26/11/2019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77B9-143D-48D4-9E36-D3C9A8B900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263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72EE-568F-4AD9-AC1D-56BC419ECF02}" type="datetimeFigureOut">
              <a:rPr lang="es-ES" smtClean="0"/>
              <a:t>26/11/2019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77B9-143D-48D4-9E36-D3C9A8B900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752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72EE-568F-4AD9-AC1D-56BC419ECF02}" type="datetimeFigureOut">
              <a:rPr lang="es-ES" smtClean="0"/>
              <a:t>26/11/2019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77B9-143D-48D4-9E36-D3C9A8B900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449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72EE-568F-4AD9-AC1D-56BC419ECF02}" type="datetimeFigureOut">
              <a:rPr lang="es-ES" smtClean="0"/>
              <a:t>26/11/2019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77B9-143D-48D4-9E36-D3C9A8B900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224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72EE-568F-4AD9-AC1D-56BC419ECF02}" type="datetimeFigureOut">
              <a:rPr lang="es-ES" smtClean="0"/>
              <a:t>26/11/2019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77B9-143D-48D4-9E36-D3C9A8B900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866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72EE-568F-4AD9-AC1D-56BC419ECF02}" type="datetimeFigureOut">
              <a:rPr lang="es-ES" smtClean="0"/>
              <a:t>26/11/2019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77B9-143D-48D4-9E36-D3C9A8B900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28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72EE-568F-4AD9-AC1D-56BC419ECF02}" type="datetimeFigureOut">
              <a:rPr lang="es-ES" smtClean="0"/>
              <a:t>26/11/2019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77B9-143D-48D4-9E36-D3C9A8B900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07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72EE-568F-4AD9-AC1D-56BC419ECF02}" type="datetimeFigureOut">
              <a:rPr lang="es-ES" smtClean="0"/>
              <a:t>26/11/2019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77B9-143D-48D4-9E36-D3C9A8B900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264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AE472EE-568F-4AD9-AC1D-56BC419ECF02}" type="datetimeFigureOut">
              <a:rPr lang="es-ES" smtClean="0"/>
              <a:t>26/11/2019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F77B9-143D-48D4-9E36-D3C9A8B900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4865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Partes </a:t>
            </a:r>
            <a:br>
              <a:rPr lang="es-ES" dirty="0" smtClean="0"/>
            </a:br>
            <a:r>
              <a:rPr lang="es-ES" dirty="0" smtClean="0"/>
              <a:t>Placas Bases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Alexander Morales </a:t>
            </a:r>
            <a:r>
              <a:rPr lang="es-ES" dirty="0" err="1" smtClean="0"/>
              <a:t>rEYES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855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(Gigabyte </a:t>
            </a:r>
            <a:r>
              <a:rPr lang="es-ES" dirty="0"/>
              <a:t>GA-78LMT-S2P)</a:t>
            </a:r>
            <a:br>
              <a:rPr lang="es-ES" dirty="0"/>
            </a:br>
            <a:endParaRPr lang="es-E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3" y="1664756"/>
            <a:ext cx="4910627" cy="4564397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flipH="1">
            <a:off x="1448972" y="1853248"/>
            <a:ext cx="5010039" cy="1758934"/>
          </a:xfrm>
          <a:prstGeom prst="straightConnector1">
            <a:avLst/>
          </a:prstGeom>
          <a:ln w="793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H="1" flipV="1">
            <a:off x="3180237" y="2032137"/>
            <a:ext cx="3278774" cy="289032"/>
          </a:xfrm>
          <a:prstGeom prst="straightConnector1">
            <a:avLst/>
          </a:prstGeom>
          <a:ln w="793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6459011" y="1639455"/>
            <a:ext cx="51046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PILA</a:t>
            </a:r>
          </a:p>
          <a:p>
            <a:r>
              <a:rPr lang="es-ES" sz="2800" dirty="0" smtClean="0"/>
              <a:t>PUERTO USB </a:t>
            </a:r>
          </a:p>
          <a:p>
            <a:r>
              <a:rPr lang="es-ES" sz="2800" dirty="0" smtClean="0"/>
              <a:t>TARJETA GRAFICA </a:t>
            </a:r>
          </a:p>
          <a:p>
            <a:r>
              <a:rPr lang="es-ES" sz="2800" dirty="0" smtClean="0"/>
              <a:t>RANURA DE MEMORIA IDE</a:t>
            </a:r>
          </a:p>
          <a:p>
            <a:r>
              <a:rPr lang="es-ES" sz="2800" dirty="0" smtClean="0"/>
              <a:t>CONECTOR DE CABLE IDE </a:t>
            </a:r>
          </a:p>
          <a:p>
            <a:r>
              <a:rPr lang="es-ES" sz="2800" dirty="0" smtClean="0"/>
              <a:t>MICROPROCESADOR</a:t>
            </a:r>
          </a:p>
          <a:p>
            <a:r>
              <a:rPr lang="es-ES" sz="2800" dirty="0" smtClean="0"/>
              <a:t>BIOS</a:t>
            </a:r>
          </a:p>
          <a:p>
            <a:r>
              <a:rPr lang="es-ES" sz="2800" dirty="0" smtClean="0"/>
              <a:t>INTERCONEXION DE COMPONENTES PEREFERICOS </a:t>
            </a:r>
            <a:endParaRPr lang="es-ES" sz="2800" dirty="0"/>
          </a:p>
        </p:txBody>
      </p:sp>
      <p:cxnSp>
        <p:nvCxnSpPr>
          <p:cNvPr id="17" name="Conector recto de flecha 16"/>
          <p:cNvCxnSpPr/>
          <p:nvPr/>
        </p:nvCxnSpPr>
        <p:spPr>
          <a:xfrm flipH="1">
            <a:off x="1828800" y="2785403"/>
            <a:ext cx="4630211" cy="157674"/>
          </a:xfrm>
          <a:prstGeom prst="straightConnector1">
            <a:avLst/>
          </a:prstGeom>
          <a:ln w="793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H="1">
            <a:off x="2743200" y="3159662"/>
            <a:ext cx="3715812" cy="2061418"/>
          </a:xfrm>
          <a:prstGeom prst="straightConnector1">
            <a:avLst/>
          </a:prstGeom>
          <a:ln w="793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H="1">
            <a:off x="3559126" y="3612182"/>
            <a:ext cx="2899885" cy="2264577"/>
          </a:xfrm>
          <a:prstGeom prst="straightConnector1">
            <a:avLst/>
          </a:prstGeom>
          <a:ln w="793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H="1">
            <a:off x="1814733" y="2785403"/>
            <a:ext cx="4644278" cy="219378"/>
          </a:xfrm>
          <a:prstGeom prst="straightConnector1">
            <a:avLst/>
          </a:prstGeom>
          <a:ln w="793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 flipH="1" flipV="1">
            <a:off x="3854548" y="4006529"/>
            <a:ext cx="2618530" cy="40891"/>
          </a:xfrm>
          <a:prstGeom prst="straightConnector1">
            <a:avLst/>
          </a:prstGeom>
          <a:ln w="793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 flipH="1" flipV="1">
            <a:off x="4502632" y="3030924"/>
            <a:ext cx="1942313" cy="1419752"/>
          </a:xfrm>
          <a:prstGeom prst="straightConnector1">
            <a:avLst/>
          </a:prstGeom>
          <a:ln w="793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 flipV="1">
            <a:off x="1025972" y="3288036"/>
            <a:ext cx="5418973" cy="1572430"/>
          </a:xfrm>
          <a:prstGeom prst="straightConnector1">
            <a:avLst/>
          </a:prstGeom>
          <a:ln w="793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41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(</a:t>
            </a:r>
            <a:r>
              <a:rPr lang="es-ES" dirty="0" err="1" smtClean="0"/>
              <a:t>Asrock</a:t>
            </a:r>
            <a:r>
              <a:rPr lang="es-ES" dirty="0" smtClean="0"/>
              <a:t> </a:t>
            </a:r>
            <a:r>
              <a:rPr lang="es-ES" dirty="0"/>
              <a:t>90-MXG2R0-A0UAYZ)</a:t>
            </a:r>
            <a:br>
              <a:rPr lang="es-ES" dirty="0"/>
            </a:br>
            <a:endParaRPr lang="es-E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358" y="1547611"/>
            <a:ext cx="5139634" cy="503992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54745" y="1853248"/>
            <a:ext cx="29260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TARJETA GRAFICA</a:t>
            </a:r>
          </a:p>
          <a:p>
            <a:r>
              <a:rPr lang="es-ES" sz="3200" dirty="0" smtClean="0"/>
              <a:t>BIOS</a:t>
            </a:r>
          </a:p>
          <a:p>
            <a:r>
              <a:rPr lang="es-ES" sz="3200" dirty="0" smtClean="0"/>
              <a:t>RANURA PCI</a:t>
            </a:r>
          </a:p>
          <a:p>
            <a:r>
              <a:rPr lang="es-ES" sz="3200" dirty="0" smtClean="0"/>
              <a:t>CHIPSET</a:t>
            </a:r>
          </a:p>
          <a:p>
            <a:r>
              <a:rPr lang="es-ES" sz="3200" dirty="0" smtClean="0"/>
              <a:t>SATA</a:t>
            </a:r>
          </a:p>
          <a:p>
            <a:r>
              <a:rPr lang="es-ES" sz="3200" dirty="0" smtClean="0"/>
              <a:t>IDE O SATA</a:t>
            </a:r>
          </a:p>
          <a:p>
            <a:r>
              <a:rPr lang="es-ES" sz="3200" dirty="0" smtClean="0"/>
              <a:t>PILA</a:t>
            </a:r>
            <a:endParaRPr lang="es-ES" sz="3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9045526" y="2025748"/>
            <a:ext cx="29682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PUERTO PARALELO</a:t>
            </a:r>
          </a:p>
          <a:p>
            <a:r>
              <a:rPr lang="es-ES" sz="2800" dirty="0" smtClean="0"/>
              <a:t>CHIPSET</a:t>
            </a:r>
          </a:p>
          <a:p>
            <a:r>
              <a:rPr lang="es-ES" sz="2800" dirty="0" smtClean="0"/>
              <a:t>MICROPROCESADOR</a:t>
            </a:r>
          </a:p>
          <a:p>
            <a:r>
              <a:rPr lang="es-ES" sz="2800" dirty="0" smtClean="0"/>
              <a:t>RANURA MEMORIA RAM</a:t>
            </a:r>
          </a:p>
          <a:p>
            <a:r>
              <a:rPr lang="es-ES" sz="2800" dirty="0" smtClean="0"/>
              <a:t>CONECTOR ATX</a:t>
            </a:r>
            <a:endParaRPr lang="es-ES" sz="2800" dirty="0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1863970" y="2157182"/>
            <a:ext cx="3379762" cy="1784550"/>
          </a:xfrm>
          <a:prstGeom prst="straightConnector1">
            <a:avLst/>
          </a:prstGeom>
          <a:ln w="793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1617785" y="2602523"/>
            <a:ext cx="2679895" cy="519028"/>
          </a:xfrm>
          <a:prstGeom prst="straightConnector1">
            <a:avLst/>
          </a:prstGeom>
          <a:ln w="793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2810022" y="3659128"/>
            <a:ext cx="1199270" cy="136335"/>
          </a:xfrm>
          <a:prstGeom prst="straightConnector1">
            <a:avLst/>
          </a:prstGeom>
          <a:ln w="793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2055991" y="4067572"/>
            <a:ext cx="2530077" cy="1128421"/>
          </a:xfrm>
          <a:prstGeom prst="straightConnector1">
            <a:avLst/>
          </a:prstGeom>
          <a:ln w="793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1504278" y="4566991"/>
            <a:ext cx="2637377" cy="1855707"/>
          </a:xfrm>
          <a:prstGeom prst="straightConnector1">
            <a:avLst/>
          </a:prstGeom>
          <a:ln w="793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2577461" y="5134097"/>
            <a:ext cx="3090322" cy="1054958"/>
          </a:xfrm>
          <a:prstGeom prst="straightConnector1">
            <a:avLst/>
          </a:prstGeom>
          <a:ln w="793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1257826" y="5709159"/>
            <a:ext cx="3645995" cy="498194"/>
          </a:xfrm>
          <a:prstGeom prst="straightConnector1">
            <a:avLst/>
          </a:prstGeom>
          <a:ln w="793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H="1" flipV="1">
            <a:off x="7856229" y="2025748"/>
            <a:ext cx="1030624" cy="226014"/>
          </a:xfrm>
          <a:prstGeom prst="straightConnector1">
            <a:avLst/>
          </a:prstGeom>
          <a:ln w="793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H="1">
            <a:off x="6063175" y="3049457"/>
            <a:ext cx="2903015" cy="1018114"/>
          </a:xfrm>
          <a:prstGeom prst="straightConnector1">
            <a:avLst/>
          </a:prstGeom>
          <a:ln w="793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H="1">
            <a:off x="7514682" y="3659128"/>
            <a:ext cx="1451508" cy="617450"/>
          </a:xfrm>
          <a:prstGeom prst="straightConnector1">
            <a:avLst/>
          </a:prstGeom>
          <a:ln w="793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 flipH="1">
            <a:off x="6805067" y="4437718"/>
            <a:ext cx="2161124" cy="1223858"/>
          </a:xfrm>
          <a:prstGeom prst="straightConnector1">
            <a:avLst/>
          </a:prstGeom>
          <a:ln w="793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>
            <a:off x="7795825" y="5134097"/>
            <a:ext cx="1249700" cy="1220035"/>
          </a:xfrm>
          <a:prstGeom prst="straightConnector1">
            <a:avLst/>
          </a:prstGeom>
          <a:ln w="793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3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(</a:t>
            </a:r>
            <a:r>
              <a:rPr lang="es-ES" dirty="0" err="1" smtClean="0"/>
              <a:t>MicroATX</a:t>
            </a:r>
            <a:r>
              <a:rPr lang="es-ES" dirty="0" smtClean="0"/>
              <a:t> </a:t>
            </a:r>
            <a:r>
              <a:rPr lang="es-ES" dirty="0"/>
              <a:t>De I)</a:t>
            </a:r>
            <a:br>
              <a:rPr lang="es-ES" dirty="0"/>
            </a:br>
            <a:endParaRPr lang="es-E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476" y="1558446"/>
            <a:ext cx="5471072" cy="502523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5667" y="1792983"/>
            <a:ext cx="28698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RANURA EXPANSIÓN  PCI</a:t>
            </a:r>
          </a:p>
          <a:p>
            <a:r>
              <a:rPr lang="es-ES" sz="2800" dirty="0" smtClean="0"/>
              <a:t>PILA</a:t>
            </a:r>
          </a:p>
          <a:p>
            <a:r>
              <a:rPr lang="es-ES" sz="2800" dirty="0" smtClean="0"/>
              <a:t>MICROPROCESADOR</a:t>
            </a:r>
          </a:p>
          <a:p>
            <a:r>
              <a:rPr lang="es-ES" sz="2800" dirty="0" smtClean="0"/>
              <a:t>IDE2</a:t>
            </a:r>
          </a:p>
          <a:p>
            <a:r>
              <a:rPr lang="es-ES" sz="2800" dirty="0" smtClean="0"/>
              <a:t>IDE1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8862646" y="1941342"/>
            <a:ext cx="28838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PUERTO PARALELO</a:t>
            </a:r>
          </a:p>
          <a:p>
            <a:r>
              <a:rPr lang="es-ES" sz="2800" dirty="0" smtClean="0"/>
              <a:t>PUERTO JOYSTICK</a:t>
            </a:r>
          </a:p>
          <a:p>
            <a:r>
              <a:rPr lang="es-ES" sz="2800" dirty="0" smtClean="0"/>
              <a:t>ZOCALO CPU</a:t>
            </a:r>
          </a:p>
          <a:p>
            <a:r>
              <a:rPr lang="es-ES" sz="2800" dirty="0" smtClean="0"/>
              <a:t>CONECTOR ATX</a:t>
            </a:r>
          </a:p>
          <a:p>
            <a:r>
              <a:rPr lang="es-ES" sz="2800" dirty="0" smtClean="0"/>
              <a:t>CONECTORES MEMORIA DDR</a:t>
            </a:r>
            <a:endParaRPr lang="es-ES" sz="2800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1955409" y="2082018"/>
            <a:ext cx="2363373" cy="1187255"/>
          </a:xfrm>
          <a:prstGeom prst="straightConnector1">
            <a:avLst/>
          </a:prstGeom>
          <a:ln w="793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1069321" y="3300867"/>
            <a:ext cx="2658617" cy="1074134"/>
          </a:xfrm>
          <a:prstGeom prst="straightConnector1">
            <a:avLst/>
          </a:prstGeom>
          <a:ln w="793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2941407" y="3715308"/>
            <a:ext cx="2207368" cy="122626"/>
          </a:xfrm>
          <a:prstGeom prst="straightConnector1">
            <a:avLst/>
          </a:prstGeom>
          <a:ln w="793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1069321" y="4635365"/>
            <a:ext cx="3813430" cy="542834"/>
          </a:xfrm>
          <a:prstGeom prst="straightConnector1">
            <a:avLst/>
          </a:prstGeom>
          <a:ln w="793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1028201" y="5079827"/>
            <a:ext cx="3481124" cy="512950"/>
          </a:xfrm>
          <a:prstGeom prst="straightConnector1">
            <a:avLst/>
          </a:prstGeom>
          <a:ln w="793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H="1" flipV="1">
            <a:off x="7020861" y="1853248"/>
            <a:ext cx="1655754" cy="528897"/>
          </a:xfrm>
          <a:prstGeom prst="straightConnector1">
            <a:avLst/>
          </a:prstGeom>
          <a:ln w="793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H="1" flipV="1">
            <a:off x="6188524" y="1853248"/>
            <a:ext cx="2688100" cy="1410122"/>
          </a:xfrm>
          <a:prstGeom prst="straightConnector1">
            <a:avLst/>
          </a:prstGeom>
          <a:ln w="793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H="1">
            <a:off x="7272997" y="3871225"/>
            <a:ext cx="1491130" cy="199837"/>
          </a:xfrm>
          <a:prstGeom prst="straightConnector1">
            <a:avLst/>
          </a:prstGeom>
          <a:ln w="793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 flipH="1" flipV="1">
            <a:off x="8018562" y="3193366"/>
            <a:ext cx="794825" cy="1142145"/>
          </a:xfrm>
          <a:prstGeom prst="straightConnector1">
            <a:avLst/>
          </a:prstGeom>
          <a:ln w="793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 flipH="1">
            <a:off x="6668086" y="5195147"/>
            <a:ext cx="2008529" cy="716513"/>
          </a:xfrm>
          <a:prstGeom prst="straightConnector1">
            <a:avLst/>
          </a:prstGeom>
          <a:ln w="793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807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74</Words>
  <Application>Microsoft Office PowerPoint</Application>
  <PresentationFormat>Panorámica</PresentationFormat>
  <Paragraphs>35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Partes  Placas Bases</vt:lpstr>
      <vt:lpstr>(Gigabyte GA-78LMT-S2P) </vt:lpstr>
      <vt:lpstr>(Asrock 90-MXG2R0-A0UAYZ) </vt:lpstr>
      <vt:lpstr>(MicroATX De I)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Partes  Placas Bases</dc:title>
  <dc:creator>ALEXANDER FABRICIO MORALES REYES</dc:creator>
  <cp:lastModifiedBy>ALEXANDER FABRICIO MORALES REYES</cp:lastModifiedBy>
  <cp:revision>4</cp:revision>
  <dcterms:created xsi:type="dcterms:W3CDTF">2019-11-26T16:32:01Z</dcterms:created>
  <dcterms:modified xsi:type="dcterms:W3CDTF">2019-11-26T16:57:42Z</dcterms:modified>
</cp:coreProperties>
</file>