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2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0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9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18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8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7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9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66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5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69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7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79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55DDC-C1D3-4260-B35F-BF2BFD7A0EF4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138E4-4FE3-4150-92B3-C8A2D6E176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1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VISOR DE EVENTOS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Alexander Morales Reyes</a:t>
            </a:r>
          </a:p>
          <a:p>
            <a:pPr algn="r"/>
            <a:r>
              <a:rPr lang="es-ES" dirty="0" smtClean="0"/>
              <a:t>DM1E</a:t>
            </a:r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3111" y="51107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Bodoni MT" panose="02070603080606020203" pitchFamily="18" charset="0"/>
              </a:rPr>
              <a:t>Lo primero seria entrar a las </a:t>
            </a:r>
            <a:r>
              <a:rPr lang="es-ES" dirty="0">
                <a:latin typeface="Bodoni MT" panose="02070603080606020203" pitchFamily="18" charset="0"/>
              </a:rPr>
              <a:t>H</a:t>
            </a:r>
            <a:r>
              <a:rPr lang="es-ES" dirty="0" smtClean="0">
                <a:latin typeface="Bodoni MT" panose="02070603080606020203" pitchFamily="18" charset="0"/>
              </a:rPr>
              <a:t>erramientas Administrativas</a:t>
            </a:r>
            <a:endParaRPr lang="es-ES" dirty="0">
              <a:latin typeface="Bodoni MT" panose="020706030806060202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6" y="2073987"/>
            <a:ext cx="6947157" cy="3718294"/>
          </a:xfrm>
        </p:spPr>
      </p:pic>
      <p:sp>
        <p:nvSpPr>
          <p:cNvPr id="5" name="CuadroTexto 4"/>
          <p:cNvSpPr txBox="1"/>
          <p:nvPr/>
        </p:nvSpPr>
        <p:spPr>
          <a:xfrm>
            <a:off x="7879773" y="3009804"/>
            <a:ext cx="384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Entramos al panel de control y buscamos las herramientas administrativas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88036" y="2466109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¿Cómo entramos?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1801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6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29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Bodoni MT</vt:lpstr>
      <vt:lpstr>Orgánico</vt:lpstr>
      <vt:lpstr>VISOR DE EVENTOS</vt:lpstr>
      <vt:lpstr>Lo primero seria entrar a las Herramientas Administrativas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VISOR DE EVENTOS</dc:title>
  <dc:creator>ALEXANDER FABRICIO MORALES REYES</dc:creator>
  <cp:lastModifiedBy>ALEXANDER FABRICIO MORALES REYES</cp:lastModifiedBy>
  <cp:revision>4</cp:revision>
  <dcterms:created xsi:type="dcterms:W3CDTF">2020-02-07T15:28:42Z</dcterms:created>
  <dcterms:modified xsi:type="dcterms:W3CDTF">2020-02-07T17:26:06Z</dcterms:modified>
</cp:coreProperties>
</file>