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33864-3B31-4A0E-9119-EF36C1BB6AA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811AC-583A-4079-BF60-CED43F16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7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FDA4-D756-2D36-DF28-562D0F109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3EB97-3273-38AB-90A3-3F5E6B268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A3B8-0B99-38E0-320E-D90FBF8D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8543-0501-6274-691F-A62866B1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DF78-9454-5310-31CC-8A795A75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A722-8650-377C-3792-A62B8BBA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99FA-B067-4516-BE4F-486859A44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7B6D-FD11-7803-5882-BC56FBB0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AFB5-69AB-F6BD-D459-27676B6F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3A56-DAA3-6111-E98F-61D2D7E7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D8957-C257-D4EA-EDD5-1693E2E65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10612-3025-4D0B-0D06-793BA81C0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A99D-1270-3C46-DE7C-7B505B08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FD5C-9678-6CCC-8F09-0EB6A72E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D273-BD22-9FC7-C94C-B650513A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2D92-B781-3766-42D5-7465AD8E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6E69-C835-D9AF-30C4-85979837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6D4E-200C-BFA4-6F0A-EA6CDF92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5F51-5800-63C0-3DA3-AAF26E16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660C-217B-CA85-0F85-05327AC7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4232-DAA9-109A-3A4B-41FA604F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3528-6AC7-0395-511B-9551B1D31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324A-4D34-9BB0-5EF3-E730E037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08BB-9779-E15B-ADB9-5FF99008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1732-01DA-3B49-D0AB-78C4B20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DC99-F3E2-E843-8FAE-9B46B180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DCC7-3068-A685-562B-A15B23AB0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9C8A-6189-EBC3-320A-80871E00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2EF2-1AC7-E785-98C6-D7758B0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C5E60-5BC2-6213-C0C7-A2CD869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4E0B3-59EF-8232-DB62-4ADEBFCA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1040-4B78-93B3-85BF-2031DC43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28AE-2CDF-10BA-332E-FE61EFBF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DDFBA-E4E2-AB45-E762-84EBB9474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9E818-998E-C787-50B6-AF6CFA209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9C7C0-3D98-2A19-C5E2-1DA06C77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1E205-4934-FBE2-3CC2-4372F477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C6EE4-A2B6-EB94-B6E5-FEF2B015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18E8-4B07-E44E-2936-B932908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B8FE-7C93-DCF3-86B8-3D94922F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B6E29-2E77-7DD5-ACC5-D81D84A2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0F9B-D90C-5D99-139A-7C35F046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C9A10-E4B5-6219-CA1C-DB3B927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44EEE-53D3-7221-4847-582C355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5717-4583-2F1A-5CFD-CA17B7C0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432A1-9F46-1605-BFA0-BDD953AB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2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ECB3-81BF-6332-9A65-3EECDB21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83C3-2BCC-F3F4-45DB-F9BE0EAF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00E98-B98B-5327-DD9C-5BA01BFE1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7B2C-BB66-A2E7-D88D-7DEE90D0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262A-31E9-2C8D-3EC8-3824A9F8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53A1-0A89-B3EE-FEE7-08011BBD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5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746-5F33-90F7-F211-501A1396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5C2FF-C838-912F-CF6C-5E71ED53A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5473-6B49-52A3-7FB2-2348307E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37C1-67C1-6777-1BB8-99825CBA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CB6C4-0A96-33E2-DEB5-DFE13D2C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70373-84BC-3660-8906-E5AECABC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5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E754A-1347-E081-9C72-AD3D1428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A33C-B926-5B66-E6BA-256EF6B3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FE78-4BC9-8A4D-B5AF-10194C6A2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B32A-DC57-46E0-A924-8980C8460E6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0CCEB-ECE2-3651-FE2E-60B4A3AF6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2E44-419A-C953-13E3-3D6FDDD60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7FDE-02C5-4E29-A384-6570A5FD8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921116" cy="18456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Data Collection and Data wrangling 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Thippeswamy MN</a:t>
            </a:r>
          </a:p>
          <a:p>
            <a:pPr marL="0" indent="0">
              <a:buNone/>
            </a:pPr>
            <a:r>
              <a:rPr lang="en-US" dirty="0"/>
              <a:t>23-06-2024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5A2B-048F-3297-2C7C-6D3E628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Data Collection and Wrangling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0705-6FEE-077F-6665-6778F4792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7369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API Data Collection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‘requests’ </a:t>
            </a:r>
            <a:r>
              <a:rPr lang="en-US" dirty="0"/>
              <a:t>to fetch data from SpaceX API.</a:t>
            </a:r>
          </a:p>
          <a:p>
            <a:pPr lvl="1"/>
            <a:r>
              <a:rPr lang="en-IN" dirty="0"/>
              <a:t>Normalize JSON responses to Pandas Data Frames.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Web Scraping</a:t>
            </a:r>
            <a:r>
              <a:rPr lang="en-IN" dirty="0"/>
              <a:t>:</a:t>
            </a:r>
          </a:p>
          <a:p>
            <a:pPr lvl="1"/>
            <a:r>
              <a:rPr lang="en-US" sz="2000" dirty="0"/>
              <a:t>Utilize BeautifulSoup to extract and parse HTML tables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Convert scraped data to Pandas </a:t>
            </a:r>
            <a:r>
              <a:rPr lang="en-US" dirty="0" err="1"/>
              <a:t>DataFrames</a:t>
            </a:r>
            <a:r>
              <a:rPr lang="en-US" dirty="0"/>
              <a:t>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Data Cleaning and Processing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Filter out irrelevant data (e.g., Falcon 1 launches).</a:t>
            </a:r>
          </a:p>
          <a:p>
            <a:pPr lvl="1"/>
            <a:r>
              <a:rPr lang="en-US" dirty="0"/>
              <a:t>Handle NULL values appropriately (e.g., replacing NULL </a:t>
            </a:r>
            <a:r>
              <a:rPr lang="en-US" dirty="0" err="1"/>
              <a:t>PayloadMass</a:t>
            </a:r>
            <a:r>
              <a:rPr lang="en-US" dirty="0"/>
              <a:t> </a:t>
            </a:r>
            <a:r>
              <a:rPr lang="en-IN" dirty="0"/>
              <a:t>with mean</a:t>
            </a:r>
          </a:p>
          <a:p>
            <a:pPr lvl="1"/>
            <a:r>
              <a:rPr lang="en-US" dirty="0"/>
              <a:t>Convert categorical data into numerical classes for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49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99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Collection and Data wrangling  Methodology</vt:lpstr>
      <vt:lpstr>Methodology for Data Collection and Wrangling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Thippeswamy MN</dc:creator>
  <cp:lastModifiedBy>Thippeswamy MN</cp:lastModifiedBy>
  <cp:revision>1</cp:revision>
  <dcterms:created xsi:type="dcterms:W3CDTF">2024-06-23T10:32:47Z</dcterms:created>
  <dcterms:modified xsi:type="dcterms:W3CDTF">2024-06-23T11:25:34Z</dcterms:modified>
</cp:coreProperties>
</file>