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3B1F3-B6EE-49DA-BD2F-E5AAFB3250BB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1EFC3-0184-44AF-B160-A35EBBF0A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6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FDDF1-26F0-90EB-6DE4-9D42BDEA3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4AF40-D040-82BE-21AD-77FBD4F42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D834-FFAF-AEBA-2CC9-15BF5BA9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9148-2503-DD76-661E-157FF33B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E52A-94BD-CA67-22E5-4C67EB27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6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EC5E-3939-8746-9591-82908AEA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E67EA-BE6F-0190-BBB8-EFEA72DF6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8B39-2849-AFC3-D8CC-2EBEE717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384B-7647-BEED-8598-F84371A64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570F-B264-6ECC-9707-8FA4F447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05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0730C-9C99-F058-126B-5C73080F2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CC17E-5359-1AEA-40F4-5823DDCE8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A562-B632-D5CE-D5AD-C5A49BF5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372F-1D23-E1E5-48B3-8428F521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DF59-C85E-0590-15CB-467546FA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6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25A2-9140-9CD2-60DC-304577FB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7B45-EF33-7049-9028-2346B06F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6EEC-A5C7-2F2D-38BD-D7B4C2E6B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3F15-649D-200A-9996-23558F2E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12C23-15FD-A537-5688-57674A5A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1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70A3-AFE5-CFA0-8FB5-23853DCE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3C6A-D1E4-D01E-A1EA-1B0BABD8F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1DB2-5AE7-9F5E-D0CC-F1E307C3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111F-185C-BA4B-BB79-312F246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2EE8-58E4-666A-B2D6-E94594D4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5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F513-06F1-5B5F-36EB-79E911D8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116-F191-25FD-71D0-2A70B4663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00D14-E38C-7F9F-A549-0E562E777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8979B-11B7-CD78-AE0D-EF1FD421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9EAF2-BB68-CADB-B5D5-F8D41CD4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9AFF3-3B43-BE5A-F128-823498B0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9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EB41-FF20-3450-11F5-476C1500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23AB-EB63-AC8E-DE9F-8CE189641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378F4-9237-67AE-CCFB-D997A55C1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B5F99-017E-D541-F14A-1A52C3C7F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1C7AF-8068-6500-3488-FF82247BB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2E4DA-9339-0723-DBFE-FE965408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D4A5A-4755-1F2F-6824-DFDFA408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E6142-6803-D555-3494-D7612C96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7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CC2F-222B-AEBB-1FAB-AF44098E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768E1-6D44-1079-AD14-69F1A5A6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EB9DA-0A30-5E62-48D0-7B8BC2B5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6494D-BB1E-E3ED-F636-0AE57F3C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4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512FD-EED3-F035-D54F-99BD0D90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54D86-A16D-3172-4E4E-AA1CA38F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E82A-190B-3BA6-24D1-97189E95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04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DE50-3512-F93A-D1E5-8CFAB859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B1D2-815F-6070-6C9C-D24C1566B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6716D-2E9C-71BB-7346-C590CEBD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A1C62-DF46-8492-A6F2-7405C862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B36EC-1FB7-E888-DE37-B8B0478A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6CC7A-06EF-CB81-806F-570DD29F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9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9EEA-2618-19F9-FC0D-E378CE56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64E85D-3830-A693-EDF6-27BDF26BB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43A65-78F9-A64F-2C65-E6447660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2F3F1-F751-6D67-802C-D9C17E59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7B7D7-59C8-09E7-0799-52197B5F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C778-5E9D-EF5A-1131-D085C2A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9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ACBCD-CF99-2A03-7178-6C838DB6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02F1A-D3BA-21F9-13D0-B0EE6F2A6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4416-66CC-94EB-4024-A9C6241A8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7F5D-FBFB-46BB-8393-33D53EB0E3EF}" type="datetimeFigureOut">
              <a:rPr lang="en-IN" smtClean="0"/>
              <a:t>24-06-2024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97A8-10A1-9314-3760-D2D650086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965D-1D59-D381-01FE-63E365963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9107B-3DEC-4283-AF89-27CE5BC1B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68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14.xml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34" Type="http://schemas.openxmlformats.org/officeDocument/2006/relationships/customXml" Target="../ink/ink21.xml"/><Relationship Id="rId7" Type="http://schemas.openxmlformats.org/officeDocument/2006/relationships/customXml" Target="../ink/ink2.xml"/><Relationship Id="rId12" Type="http://schemas.openxmlformats.org/officeDocument/2006/relationships/customXml" Target="../ink/ink6.xml"/><Relationship Id="rId17" Type="http://schemas.openxmlformats.org/officeDocument/2006/relationships/customXml" Target="../ink/ink7.xml"/><Relationship Id="rId25" Type="http://schemas.openxmlformats.org/officeDocument/2006/relationships/customXml" Target="../ink/ink13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9.xml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20.xml"/><Relationship Id="rId23" Type="http://schemas.openxmlformats.org/officeDocument/2006/relationships/customXml" Target="../ink/ink11.xml"/><Relationship Id="rId28" Type="http://schemas.openxmlformats.org/officeDocument/2006/relationships/customXml" Target="../ink/ink16.xml"/><Relationship Id="rId36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customXml" Target="../ink/ink8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22" Type="http://schemas.openxmlformats.org/officeDocument/2006/relationships/customXml" Target="../ink/ink10.xml"/><Relationship Id="rId27" Type="http://schemas.openxmlformats.org/officeDocument/2006/relationships/customXml" Target="../ink/ink15.xml"/><Relationship Id="rId30" Type="http://schemas.openxmlformats.org/officeDocument/2006/relationships/customXml" Target="../ink/ink18.xml"/><Relationship Id="rId35" Type="http://schemas.openxmlformats.org/officeDocument/2006/relationships/customXml" Target="../ink/ink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684782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EDA and interactive visual analytics methodology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Thippeswamy MN</a:t>
            </a:r>
          </a:p>
          <a:p>
            <a:pPr marL="0" indent="0">
              <a:buNone/>
            </a:pPr>
            <a:r>
              <a:rPr lang="en-US" dirty="0"/>
              <a:t>24-06-2024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314D-44FE-BC04-CD05-D5AD416A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319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1: Interactive Map with Folium</a:t>
            </a:r>
            <a:br>
              <a:rPr lang="en-US" dirty="0"/>
            </a:br>
            <a:r>
              <a:rPr lang="en-US" dirty="0"/>
              <a:t>Objective: Analyze Launch Site Geo and Proximities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8F53-1BA9-E5DB-E06F-227D99E7E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3194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Mark Launch Site Locations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Use Folium to create an interactive map.</a:t>
            </a:r>
          </a:p>
          <a:p>
            <a:pPr lvl="1"/>
            <a:r>
              <a:rPr lang="en-US" dirty="0"/>
              <a:t>Mark the locations of SpaceX launch sites on the map.</a:t>
            </a:r>
          </a:p>
          <a:p>
            <a:pPr lvl="1"/>
            <a:r>
              <a:rPr lang="en-US" dirty="0"/>
              <a:t>Add markers and pop-ups to provide additional information about each site.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Explore Proximities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Highlight areas in close proximity to the launch sites.</a:t>
            </a:r>
          </a:p>
          <a:p>
            <a:pPr lvl="1"/>
            <a:r>
              <a:rPr lang="en-US" dirty="0"/>
              <a:t>Analyze the geographical features and infrastructure around these sites.</a:t>
            </a:r>
          </a:p>
          <a:p>
            <a:pPr lvl="1"/>
            <a:r>
              <a:rPr lang="en-US" dirty="0"/>
              <a:t>Use various Folium features like Circle, </a:t>
            </a:r>
            <a:r>
              <a:rPr lang="en-US" dirty="0" err="1"/>
              <a:t>CircleMarker</a:t>
            </a:r>
            <a:r>
              <a:rPr lang="en-US" dirty="0"/>
              <a:t>, and </a:t>
            </a:r>
            <a:r>
              <a:rPr lang="en-US" dirty="0" err="1"/>
              <a:t>PolyLine</a:t>
            </a:r>
            <a:r>
              <a:rPr lang="en-US" dirty="0"/>
              <a:t> to illustrate proximities.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7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314D-44FE-BC04-CD05-D5AD416A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319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1: Interactive Map with Folium</a:t>
            </a:r>
            <a:br>
              <a:rPr lang="en-US" dirty="0"/>
            </a:br>
            <a:r>
              <a:rPr lang="en-US" dirty="0"/>
              <a:t>Objective: Analyze Launch Site Geo and Proximities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8F53-1BA9-E5DB-E06F-227D99E7E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3194" cy="4351338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en-IN" b="1" dirty="0"/>
              <a:t>Discover Patterns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Interact with the map by zooming in and out, panning, and clicking on markers.</a:t>
            </a:r>
          </a:p>
          <a:p>
            <a:pPr lvl="1"/>
            <a:r>
              <a:rPr lang="en-US" dirty="0"/>
              <a:t>Identify any visual patterns, such as clustering of successful launches around specific locations.</a:t>
            </a:r>
          </a:p>
          <a:p>
            <a:pPr lvl="1"/>
            <a:r>
              <a:rPr lang="en-US" dirty="0"/>
              <a:t>Determine the optimal launch site based on proximity to key infrastructure like airports, roads, and populated areas.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49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6025-6468-B524-63F1-FB855EF9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Steps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F849-868F-149A-1279-05F7D4EAD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IN" dirty="0"/>
              <a:t>Install and import Folium.</a:t>
            </a:r>
          </a:p>
          <a:p>
            <a:r>
              <a:rPr lang="en-US" dirty="0"/>
              <a:t>Create a base map centered around the launch sites.</a:t>
            </a:r>
            <a:endParaRPr lang="en-IN" dirty="0"/>
          </a:p>
          <a:p>
            <a:r>
              <a:rPr lang="en-US" dirty="0"/>
              <a:t>Add markers for each launch site with relevant information.</a:t>
            </a:r>
            <a:endParaRPr lang="en-IN" dirty="0"/>
          </a:p>
          <a:p>
            <a:r>
              <a:rPr lang="en-US" dirty="0"/>
              <a:t>Highlight proximity areas using circles or polygons.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63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3C9E-5AF4-6BA7-9880-56B7C5FA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7658" cy="157183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2: Interactive Dashboard with </a:t>
            </a:r>
            <a:r>
              <a:rPr lang="en-US" dirty="0" err="1"/>
              <a:t>Plotly</a:t>
            </a:r>
            <a:r>
              <a:rPr lang="en-US" dirty="0"/>
              <a:t> Dash</a:t>
            </a:r>
            <a:br>
              <a:rPr lang="en-US" dirty="0"/>
            </a:br>
            <a:r>
              <a:rPr lang="en-US" dirty="0"/>
              <a:t>Objective: Build a Dashboard for In-depth Data Analysis</a:t>
            </a:r>
            <a:endParaRPr lang="en-I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4227C80-61DE-B3FC-C4D2-834E63194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1713"/>
            <a:ext cx="10793413" cy="3905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Create the Dashboard Application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Plotly</a:t>
            </a:r>
            <a:r>
              <a:rPr lang="en-US" dirty="0"/>
              <a:t> Dash to create an interactive dashboard.</a:t>
            </a:r>
          </a:p>
          <a:p>
            <a:pPr lvl="1"/>
            <a:r>
              <a:rPr lang="en-US" dirty="0"/>
              <a:t>Incorporate input components such as dropdown lists and range sliders.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Design Interactive Charts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Develop a pie chart to show the distribution of launch outcomes (success, failure).</a:t>
            </a:r>
          </a:p>
          <a:p>
            <a:pPr lvl="1"/>
            <a:r>
              <a:rPr lang="en-US" dirty="0"/>
              <a:t>Create a scatter plot to visualize the relationship between payload mass and launch outcome.</a:t>
            </a:r>
          </a:p>
          <a:p>
            <a:pPr lvl="1"/>
            <a:r>
              <a:rPr lang="en-US" dirty="0"/>
              <a:t>Enable interactions such as filtering data based on user selections.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92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B3AE-6964-20EE-96E3-5FB7D0C5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 Build a Dashboard for In-depth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912C-FD03-4F47-D01B-8FB8BB128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636045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Gain Insights</a:t>
            </a:r>
            <a:r>
              <a:rPr lang="en-IN" dirty="0"/>
              <a:t>:</a:t>
            </a:r>
          </a:p>
          <a:p>
            <a:pPr lvl="1"/>
            <a:r>
              <a:rPr lang="en-US" dirty="0"/>
              <a:t>Use the interactive elements to explore different aspects of the SpaceX dataset.</a:t>
            </a:r>
          </a:p>
          <a:p>
            <a:pPr lvl="1"/>
            <a:r>
              <a:rPr lang="en-US" dirty="0"/>
              <a:t>Identify trends, correlations, and outliers.</a:t>
            </a:r>
          </a:p>
          <a:p>
            <a:pPr lvl="1"/>
            <a:r>
              <a:rPr lang="en-US" dirty="0"/>
              <a:t>Provide insights into factors that contribute to successful launches.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90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DE1C-16F7-5F0F-F6CC-68BE5B53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Implementation Steps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A69F4-07C2-0100-F247-8FCE6E7D2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Install and import </a:t>
            </a:r>
            <a:r>
              <a:rPr lang="en-US" dirty="0" err="1"/>
              <a:t>Plotly</a:t>
            </a:r>
            <a:r>
              <a:rPr lang="en-US" dirty="0"/>
              <a:t> Dash and relevant components.</a:t>
            </a:r>
          </a:p>
          <a:p>
            <a:r>
              <a:rPr lang="en-US" dirty="0"/>
              <a:t>Set up the layout of the dashboard, including input components and charts.</a:t>
            </a:r>
          </a:p>
          <a:p>
            <a:r>
              <a:rPr lang="en-US" dirty="0"/>
              <a:t>Create callback functions to update the charts based on user input.</a:t>
            </a:r>
          </a:p>
          <a:p>
            <a:r>
              <a:rPr lang="en-US" dirty="0"/>
              <a:t>Style the dashboard for a professional look and feel.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48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8375-77FB-AF5E-65B6-7FF7DB43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SpaceX Launch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482E-435D-1B41-0F43-E4FEC6A72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86884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Launch Site Geo Analysis with Folium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Mark all SpaceX launch sites on the map.</a:t>
            </a:r>
          </a:p>
          <a:p>
            <a:pPr lvl="1"/>
            <a:r>
              <a:rPr lang="en-US" dirty="0"/>
              <a:t>Analyze proximity to major cities, transportation hubs, and other infrastructure.</a:t>
            </a:r>
          </a:p>
          <a:p>
            <a:pPr lvl="1"/>
            <a:r>
              <a:rPr lang="en-US" dirty="0"/>
              <a:t>Determine the best launch site considering safety, logistics, and accessibility.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Interactive Dashboard with </a:t>
            </a:r>
            <a:r>
              <a:rPr lang="en-US" b="1" dirty="0" err="1"/>
              <a:t>Plotly</a:t>
            </a:r>
            <a:r>
              <a:rPr lang="en-US" b="1" dirty="0"/>
              <a:t> Dash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Create a dropdown to filter launches by year.</a:t>
            </a:r>
          </a:p>
          <a:p>
            <a:pPr lvl="1"/>
            <a:r>
              <a:rPr lang="en-US" dirty="0"/>
              <a:t>Use a range slider to select payload mass range.</a:t>
            </a:r>
          </a:p>
          <a:p>
            <a:pPr lvl="1"/>
            <a:r>
              <a:rPr lang="en-US" dirty="0"/>
              <a:t>Visualize the success rate of launches in a pie chart.</a:t>
            </a:r>
          </a:p>
          <a:p>
            <a:pPr lvl="1"/>
            <a:r>
              <a:rPr lang="en-US" dirty="0"/>
              <a:t>Plot payload mass versus launch outcome in a scatter plot to identify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829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487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EDA and interactive visual analytics methodology </vt:lpstr>
      <vt:lpstr>Part 1: Interactive Map with Folium Objective: Analyze Launch Site Geo and Proximities</vt:lpstr>
      <vt:lpstr>Part 1: Interactive Map with Folium Objective: Analyze Launch Site Geo and Proximities</vt:lpstr>
      <vt:lpstr>Implementation Steps:</vt:lpstr>
      <vt:lpstr>Part 2: Interactive Dashboard with Plotly Dash Objective: Build a Dashboard for In-depth Data Analysis</vt:lpstr>
      <vt:lpstr>Objective: Build a Dashboard for In-depth Data Analysis</vt:lpstr>
      <vt:lpstr>Implementation Steps:</vt:lpstr>
      <vt:lpstr>Use Case: SpaceX Launch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Thippeswamy MN</dc:creator>
  <cp:lastModifiedBy>Thippeswamy MN</cp:lastModifiedBy>
  <cp:revision>1</cp:revision>
  <dcterms:created xsi:type="dcterms:W3CDTF">2024-06-24T16:01:13Z</dcterms:created>
  <dcterms:modified xsi:type="dcterms:W3CDTF">2024-06-24T16:26:53Z</dcterms:modified>
</cp:coreProperties>
</file>