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ED6-04E9-4572-BD27-E874D6A2BADB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C086D-9DE1-417E-8E33-C1EA06F1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7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6C38-E367-CA63-D32F-DD3756A0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25E2-59DB-4267-55FA-26A4D229F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F064-D840-64C1-3696-C9EF34C5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3FD8-720A-BFF5-E873-84189018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498E-A08A-4988-F3E9-6E6FC93A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7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293B-2578-9B78-070F-1A2E7214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77DD3-A18F-E44A-2374-36446842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0887-1074-59F0-4277-47DDFD6B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C313-FECA-D6FC-0B08-85C32B38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F32C-500D-5FB9-E6BA-1EEC3C5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17F4E-FA1A-208E-167A-9B1A73EE8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FF481-EAAE-DE0C-D4C3-DF25B92E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6DB5-C0DD-D792-40AB-0DD03BF4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9836-5DBB-B692-E939-E943C58A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BBBA-E2FD-E07D-F5C3-F9571527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E7FA-517B-EFC1-2DFF-16DD10E3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FA32-6058-63E3-1853-7FA17825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9C22-0172-4A1E-2CAB-4904465A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3DC6-CCE4-93A5-0B7C-3B4213F8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911C-1D5C-1095-F61D-1E68599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5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1552-514F-B6D1-2488-7A9A704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128F-AD5B-EFED-9FDA-138A1317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B64A-4CD3-0FBD-66E0-EFBCA0B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82E3-E2D5-E203-4C5B-80DCBA21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D584-A2B1-4E18-F46F-88DEB2AB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0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532E-7168-2C49-A704-0C48BFA2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EBA6-DC33-415C-EAB6-F4C220AC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404F9-0316-6968-B7F9-C6DAA414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7C43-8F8C-D935-2782-099861F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C3DC-BC35-5F89-AE54-B177C4C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1137-DD2C-CD96-90A2-922C57B8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1CB3-FB05-69E3-B296-46328A85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9A66-9E35-47F2-3815-2A9702AA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966EB-B25E-9161-AB22-1AEC348D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4BAD5-B228-457D-ECA2-D3C219A25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40A0D-BD89-E1D6-B7C5-FCCCB78AA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6DF88-1BBA-7DF5-6C29-A787DBBD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5EB3B-9A1A-F85E-FCF2-E19288EC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2B117-7B62-1179-F3DB-E2C7D00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4A79-641C-EE2E-AC26-EAC246F2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CC386-8938-87BB-ED0C-19303EC8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8A55E-F727-8EB2-7DB3-A4472FF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8819-DA7C-B663-FC4F-64CA65AB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CE575-28D3-9854-A19A-8C7D7136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27DC1-9B4D-2357-177C-1D167F74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19B1F-33E4-FBFB-D4AC-24CB6C16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8C8C-E721-8D3B-4E51-CC1A8174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B72D-483D-104E-4B3C-6408444F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A982-1EAC-F89D-74DF-8199E0B3D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F383-D0A1-D310-F17F-445AF689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3FD4-F276-3E01-F49D-1CA3F77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1693-E8CF-F708-D253-03AD0BEE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0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21F3-6C8F-650E-B198-0E810D15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37C17-53A3-CE7D-4620-E3C56E99A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A3829-C8DE-957B-3F88-28009DD6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0FED5-BE5C-EB04-8603-14701A63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EFD27-62D0-8D15-C9A6-CC6F057F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1C82-6D20-C729-7567-DC7F6033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27E8-0BAE-AAE8-F252-2AED618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30EB-A5D2-C207-C00F-CA9C8FA1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B8C6-305E-9F28-0A1C-6D053E44B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268E-7EE7-4214-A9DF-9BC7B10200E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8A39-2F15-B166-28F9-32D88852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CDA0-5D1E-E0E3-4CA0-C7530B104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344D-183C-48EE-8531-993079A11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2718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EDA with SQL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25-06-2024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A093-0BF7-68DE-67B9-98A96FC0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List the records which will display the month names, failure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landing_outcomes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in drone ship ,booster versions,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launch_site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for the months in year 2015.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153466-B8E7-0FEF-2E61-382320200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4334" y="2644878"/>
            <a:ext cx="5572711" cy="2176716"/>
          </a:xfrm>
        </p:spPr>
      </p:pic>
    </p:spTree>
    <p:extLst>
      <p:ext uri="{BB962C8B-B14F-4D97-AF65-F5344CB8AC3E}">
        <p14:creationId xmlns:p14="http://schemas.microsoft.com/office/powerpoint/2010/main" val="373357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A180-56F1-5A99-11F3-47EDCDC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Rank the count of landing outcomes (such as Failure (drone ship) or Success (ground pad)) between the date 2010-06-04 and 2017-03-20, in descending order.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8226BB2-079E-8A30-414A-6428814E8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1125" y="3220932"/>
            <a:ext cx="5300552" cy="3553494"/>
          </a:xfrm>
        </p:spPr>
      </p:pic>
    </p:spTree>
    <p:extLst>
      <p:ext uri="{BB962C8B-B14F-4D97-AF65-F5344CB8AC3E}">
        <p14:creationId xmlns:p14="http://schemas.microsoft.com/office/powerpoint/2010/main" val="23694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8363-8743-7B43-342B-DAA5010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019"/>
            <a:ext cx="10515600" cy="34366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Display the names of the unique launch sites in the space mission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AE377E-84C9-271F-C990-7835B70B2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671" y="2113936"/>
            <a:ext cx="8849032" cy="3746090"/>
          </a:xfrm>
        </p:spPr>
      </p:pic>
    </p:spTree>
    <p:extLst>
      <p:ext uri="{BB962C8B-B14F-4D97-AF65-F5344CB8AC3E}">
        <p14:creationId xmlns:p14="http://schemas.microsoft.com/office/powerpoint/2010/main" val="35653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8363-8743-7B43-342B-DAA5010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935"/>
            <a:ext cx="10515600" cy="110075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Display 5 records where launch sites begin with the string 'CCA'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AD955-0E42-39CE-D0E5-2F6011A546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9806" y="2190000"/>
            <a:ext cx="6274426" cy="2598310"/>
          </a:xfrm>
        </p:spPr>
      </p:pic>
    </p:spTree>
    <p:extLst>
      <p:ext uri="{BB962C8B-B14F-4D97-AF65-F5344CB8AC3E}">
        <p14:creationId xmlns:p14="http://schemas.microsoft.com/office/powerpoint/2010/main" val="157951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40B-4CE4-1605-ADF8-A520B185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Display the total payload mass carried by boosters launched by NASA (CRS)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352AD-FFA4-45B9-8179-8A1E770C55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675" y="1818969"/>
            <a:ext cx="4281409" cy="2532876"/>
          </a:xfrm>
        </p:spPr>
      </p:pic>
    </p:spTree>
    <p:extLst>
      <p:ext uri="{BB962C8B-B14F-4D97-AF65-F5344CB8AC3E}">
        <p14:creationId xmlns:p14="http://schemas.microsoft.com/office/powerpoint/2010/main" val="397724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CCFB-3561-035B-DE4F-D8698CEE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Display average payload mass carried by booster version F9 v1.1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BF05D8-AE95-ED41-D562-65E9E621BD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4935" y="2015613"/>
            <a:ext cx="5788355" cy="2320990"/>
          </a:xfrm>
        </p:spPr>
      </p:pic>
    </p:spTree>
    <p:extLst>
      <p:ext uri="{BB962C8B-B14F-4D97-AF65-F5344CB8AC3E}">
        <p14:creationId xmlns:p14="http://schemas.microsoft.com/office/powerpoint/2010/main" val="15889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FD10-C78E-2E43-4B20-BE63EDDC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List the date when the first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succesful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landing outcome in ground pad was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acheived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00075-A85F-1FAF-B8A4-7D6AF9F52B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4486" y="1690689"/>
            <a:ext cx="6268403" cy="2642104"/>
          </a:xfrm>
        </p:spPr>
      </p:pic>
    </p:spTree>
    <p:extLst>
      <p:ext uri="{BB962C8B-B14F-4D97-AF65-F5344CB8AC3E}">
        <p14:creationId xmlns:p14="http://schemas.microsoft.com/office/powerpoint/2010/main" val="161183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49B0-93E5-0FE7-1F84-7A045167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List the names of the boosters which have success in drone ship and have payload mass greater than 4000 but less than 6000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C5539-355A-4E74-BF94-A361B348F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4554" y="2349910"/>
            <a:ext cx="5269911" cy="2344864"/>
          </a:xfrm>
        </p:spPr>
      </p:pic>
    </p:spTree>
    <p:extLst>
      <p:ext uri="{BB962C8B-B14F-4D97-AF65-F5344CB8AC3E}">
        <p14:creationId xmlns:p14="http://schemas.microsoft.com/office/powerpoint/2010/main" val="353334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E4A-4E85-D3F2-574D-C44BB3A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List the total number of successful and failure mission outcomes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3C589-2440-3436-F526-3E63272F3D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6764" y="2133600"/>
            <a:ext cx="7385391" cy="3165987"/>
          </a:xfrm>
        </p:spPr>
      </p:pic>
    </p:spTree>
    <p:extLst>
      <p:ext uri="{BB962C8B-B14F-4D97-AF65-F5344CB8AC3E}">
        <p14:creationId xmlns:p14="http://schemas.microsoft.com/office/powerpoint/2010/main" val="421867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3927-1809-199C-EE98-E53C9354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List the names of the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booster_versions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which have carried the maximum payload mass. Use a subquery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58C3CC-B0E7-B2D2-01F8-DEBDFAE05E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1" y="2035277"/>
            <a:ext cx="4129548" cy="3875711"/>
          </a:xfrm>
        </p:spPr>
      </p:pic>
    </p:spTree>
    <p:extLst>
      <p:ext uri="{BB962C8B-B14F-4D97-AF65-F5344CB8AC3E}">
        <p14:creationId xmlns:p14="http://schemas.microsoft.com/office/powerpoint/2010/main" val="262160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203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EDA with SQL results</vt:lpstr>
      <vt:lpstr>Display the names of the unique launch sites in the space mission </vt:lpstr>
      <vt:lpstr> Display 5 records where launch sites begin with the string 'CCA'  </vt:lpstr>
      <vt:lpstr>Display the total payload mass carried by boosters launched by NASA (CRS) </vt:lpstr>
      <vt:lpstr>Display average payload mass carried by booster version F9 v1.1 </vt:lpstr>
      <vt:lpstr>List the date when the first succesful landing outcome in ground pad was acheived </vt:lpstr>
      <vt:lpstr> List the names of the boosters which have success in drone ship and have payload mass greater than 4000 but less than 6000 </vt:lpstr>
      <vt:lpstr> List the total number of successful and failure mission outcomes </vt:lpstr>
      <vt:lpstr> List the names of the booster_versions which have carried the maximum payload mass. Use a subquery </vt:lpstr>
      <vt:lpstr>  List the records which will display the month names, failure landing_outcomes in drone ship ,booster versions, launch_site for the months in year 2015. </vt:lpstr>
      <vt:lpstr>  Rank the count of landing outcomes (such as Failure (drone ship) or Success (ground pad)) between the date 2010-06-04 and 2017-03-20, in descending order.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Thippeswamy MN</dc:creator>
  <cp:lastModifiedBy>Thippeswamy MN</cp:lastModifiedBy>
  <cp:revision>1</cp:revision>
  <dcterms:created xsi:type="dcterms:W3CDTF">2024-06-25T17:10:12Z</dcterms:created>
  <dcterms:modified xsi:type="dcterms:W3CDTF">2024-06-25T17:56:19Z</dcterms:modified>
</cp:coreProperties>
</file>