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DFBAF7-762B-41AD-8B47-4C5BC2375133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385657-BDDA-4D66-9179-EFC9E06822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662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C509D-B98A-76E8-2461-6D09132DC1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937007-2EE4-2B87-E28E-85DDE82010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8A2FE-7577-0C7A-51C8-B65DE5101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C9AE3-BFEB-4A71-AB50-B5DA7697B643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65CC6-F120-42FA-5A31-BF90F1DEB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F7BC3-89BB-CA6A-E16D-208CEE82A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42EC8-1FA5-4111-AB41-9BC6742AB7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0762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9CBAD-E18D-01AB-CBAE-A6ECFBB29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B117E9-C70C-F773-78C9-DD4B046BA7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BBFC1-F558-CBCC-FD02-262533E3B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C9AE3-BFEB-4A71-AB50-B5DA7697B643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06A75-907A-2294-D1DB-6ABECE89D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A883B-663B-739C-1908-B84679C1C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42EC8-1FA5-4111-AB41-9BC6742AB7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1670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103545-0B4F-ED62-41CA-015A11028D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52F83F-AB87-42C0-FF0E-89875545F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D8293-786E-FCAC-CF05-1390138DA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C9AE3-BFEB-4A71-AB50-B5DA7697B643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6B2E5-2C63-3738-3F93-389EB77A1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19F8C-2F3C-F37F-0895-9E911A7A0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42EC8-1FA5-4111-AB41-9BC6742AB7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6030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61E8C-6F75-7EE7-1366-0A624D835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4690C-5CCC-5C7E-83B4-B3A9F6984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18F08-94E6-697E-8665-B06C3B369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C9AE3-BFEB-4A71-AB50-B5DA7697B643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DC2F0-ED36-E29C-B606-463E49B2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A0F59-BCAF-A0D6-9C3F-DC49F4FBE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42EC8-1FA5-4111-AB41-9BC6742AB7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037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F5DFB-764C-519E-D396-B49E30201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E8F62-7871-A78C-01F5-8ADD892FB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23EEC-754A-1A4A-9B50-4834BD06C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C9AE3-BFEB-4A71-AB50-B5DA7697B643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8DA88-0B01-BEB3-7C27-CD0A6415D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CB1F5-38E7-95EA-5B4B-1C203A49B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42EC8-1FA5-4111-AB41-9BC6742AB7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7062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1290-C0A4-4A7E-E00E-31AC563F1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380F2-960E-EAC1-EE9B-792CAFB772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B37978-0EEF-8A70-FCD1-587B53928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02430A-F01B-4C76-C609-3A3B6F57F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C9AE3-BFEB-4A71-AB50-B5DA7697B643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40EB80-5820-1F42-3E04-2190CA974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92B2DD-92BE-6185-F42D-3D2E8CC1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42EC8-1FA5-4111-AB41-9BC6742AB7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670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826B0-B79E-C0B3-3260-79DC0D41E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FF4F07-92B0-CEFC-1FF7-90BD23C36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B90C18-B07A-9E16-6112-654AC591B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7D0C95-4F62-2CF3-E7F9-F9C4F7F84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2B43C-5FB0-392A-EA35-D9D9752CD5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04A21A-AC80-3E6C-56BF-425EBBA08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C9AE3-BFEB-4A71-AB50-B5DA7697B643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86D63F-0B81-B419-D81A-DD0D0F8BE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63A18F-58B6-053C-6B35-1C808D207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42EC8-1FA5-4111-AB41-9BC6742AB7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4828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72500-5746-3633-1E55-F8EEF2021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E93984-900E-0C25-8EA8-D9802C2F3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C9AE3-BFEB-4A71-AB50-B5DA7697B643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F0C693-8046-787B-7290-9A0605F3A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530BF3-C8FA-F60A-80E0-9630D508E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42EC8-1FA5-4111-AB41-9BC6742AB7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282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D7AD32-DDE4-46F1-379B-10C45295B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C9AE3-BFEB-4A71-AB50-B5DA7697B643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6EF24B-8903-B256-412F-DB6A666D2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70684E-35B8-63D8-0C86-23ACA5631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42EC8-1FA5-4111-AB41-9BC6742AB7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1033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D575B-B5D0-E343-C459-8651443D8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2469-D90F-1485-D6DD-D551B65AD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234B82-BD15-5448-A08E-36E5FC34D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53219E-12B0-9B14-089A-1F4B87B70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C9AE3-BFEB-4A71-AB50-B5DA7697B643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856665-9B69-79C6-22CC-73D860563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4CF0B-C2FB-2BC2-1F31-9F80B30CD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42EC8-1FA5-4111-AB41-9BC6742AB7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2539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B70A4-8C81-D5F6-AA97-FA64313AE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A28256-DB14-C38A-8475-80B9CEE887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F7BFAC-D396-6266-DF56-A7355F8E18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7CB9E4-8BE2-B2C9-7667-87A91E199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C9AE3-BFEB-4A71-AB50-B5DA7697B643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2DEFA-9154-D925-2D34-3E5115E6B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0BD408-83CA-DA69-4E58-9EF5D9C8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42EC8-1FA5-4111-AB41-9BC6742AB7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9386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5934E2-829E-EC25-1544-62AD5EFAF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EF194-36A0-6BBF-2525-ADCDB4200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93681-15F5-F9E8-E678-D31B260FA1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C9AE3-BFEB-4A71-AB50-B5DA7697B643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BF938-58DF-F102-19B7-0EA2C66A1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74CDE-75DB-0A28-CFEB-7B74CC631F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42EC8-1FA5-4111-AB41-9BC6742AB7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2534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14.xml"/><Relationship Id="rId3" Type="http://schemas.openxmlformats.org/officeDocument/2006/relationships/image" Target="../media/image1.png"/><Relationship Id="rId21" Type="http://schemas.openxmlformats.org/officeDocument/2006/relationships/image" Target="../media/image4.png"/><Relationship Id="rId34" Type="http://schemas.openxmlformats.org/officeDocument/2006/relationships/customXml" Target="../ink/ink21.xml"/><Relationship Id="rId7" Type="http://schemas.openxmlformats.org/officeDocument/2006/relationships/customXml" Target="../ink/ink2.xml"/><Relationship Id="rId12" Type="http://schemas.openxmlformats.org/officeDocument/2006/relationships/customXml" Target="../ink/ink6.xml"/><Relationship Id="rId17" Type="http://schemas.openxmlformats.org/officeDocument/2006/relationships/customXml" Target="../ink/ink7.xml"/><Relationship Id="rId25" Type="http://schemas.openxmlformats.org/officeDocument/2006/relationships/customXml" Target="../ink/ink13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9.xml"/><Relationship Id="rId29" Type="http://schemas.openxmlformats.org/officeDocument/2006/relationships/customXml" Target="../ink/ink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5.xml"/><Relationship Id="rId24" Type="http://schemas.openxmlformats.org/officeDocument/2006/relationships/customXml" Target="../ink/ink12.xml"/><Relationship Id="rId32" Type="http://schemas.openxmlformats.org/officeDocument/2006/relationships/customXml" Target="../ink/ink20.xml"/><Relationship Id="rId23" Type="http://schemas.openxmlformats.org/officeDocument/2006/relationships/customXml" Target="../ink/ink11.xml"/><Relationship Id="rId28" Type="http://schemas.openxmlformats.org/officeDocument/2006/relationships/customXml" Target="../ink/ink16.xml"/><Relationship Id="rId36" Type="http://schemas.openxmlformats.org/officeDocument/2006/relationships/image" Target="../media/image7.png"/><Relationship Id="rId10" Type="http://schemas.openxmlformats.org/officeDocument/2006/relationships/customXml" Target="../ink/ink4.xml"/><Relationship Id="rId19" Type="http://schemas.openxmlformats.org/officeDocument/2006/relationships/customXml" Target="../ink/ink8.xml"/><Relationship Id="rId31" Type="http://schemas.openxmlformats.org/officeDocument/2006/relationships/customXml" Target="../ink/ink19.xml"/><Relationship Id="rId4" Type="http://schemas.openxmlformats.org/officeDocument/2006/relationships/customXml" Target="../ink/ink1.xml"/><Relationship Id="rId9" Type="http://schemas.openxmlformats.org/officeDocument/2006/relationships/customXml" Target="../ink/ink3.xml"/><Relationship Id="rId22" Type="http://schemas.openxmlformats.org/officeDocument/2006/relationships/customXml" Target="../ink/ink10.xml"/><Relationship Id="rId27" Type="http://schemas.openxmlformats.org/officeDocument/2006/relationships/customXml" Target="../ink/ink15.xml"/><Relationship Id="rId30" Type="http://schemas.openxmlformats.org/officeDocument/2006/relationships/customXml" Target="../ink/ink18.xml"/><Relationship Id="rId35" Type="http://schemas.openxmlformats.org/officeDocument/2006/relationships/customXml" Target="../ink/ink2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2345719"/>
            <a:ext cx="479378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E659B"/>
                </a:solidFill>
              </a:rPr>
              <a:t>EDA with visualization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60007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Thippeswamy MN</a:t>
            </a:r>
          </a:p>
          <a:p>
            <a:pPr marL="0" indent="0">
              <a:buNone/>
            </a:pPr>
            <a:r>
              <a:rPr lang="en-US" dirty="0"/>
              <a:t>25-06-2024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C544D-49AF-70CB-FB77-F7BE0D2C8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807"/>
            <a:ext cx="10515600" cy="1444882"/>
          </a:xfrm>
        </p:spPr>
        <p:txBody>
          <a:bodyPr>
            <a:normAutofit/>
          </a:bodyPr>
          <a:lstStyle/>
          <a:p>
            <a:r>
              <a:rPr lang="en-US" dirty="0"/>
              <a:t> Visualize the relationship between Payload and Orbit type</a:t>
            </a:r>
            <a:endParaRPr lang="en-IN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8B4A2F9-48D7-7AC4-0D2B-82EC6ADDBD4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570837"/>
            <a:ext cx="10596716" cy="3564492"/>
          </a:xfrm>
        </p:spPr>
      </p:pic>
    </p:spTree>
    <p:extLst>
      <p:ext uri="{BB962C8B-B14F-4D97-AF65-F5344CB8AC3E}">
        <p14:creationId xmlns:p14="http://schemas.microsoft.com/office/powerpoint/2010/main" val="446542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C544D-49AF-70CB-FB77-F7BE0D2C8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807"/>
            <a:ext cx="10515600" cy="1444882"/>
          </a:xfrm>
        </p:spPr>
        <p:txBody>
          <a:bodyPr>
            <a:normAutofit fontScale="90000"/>
          </a:bodyPr>
          <a:lstStyle/>
          <a:p>
            <a:r>
              <a:rPr lang="en-US" dirty="0"/>
              <a:t>Plot a scatter point chart with x axis to be Payload and y axis to be the Orbit, and hue to be the class value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69AC753-A393-FC12-6270-C523CE30A36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199" y="1877961"/>
            <a:ext cx="10154265" cy="4532671"/>
          </a:xfrm>
        </p:spPr>
      </p:pic>
    </p:spTree>
    <p:extLst>
      <p:ext uri="{BB962C8B-B14F-4D97-AF65-F5344CB8AC3E}">
        <p14:creationId xmlns:p14="http://schemas.microsoft.com/office/powerpoint/2010/main" val="1114193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C544D-49AF-70CB-FB77-F7BE0D2C8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807"/>
            <a:ext cx="10515600" cy="1444882"/>
          </a:xfrm>
        </p:spPr>
        <p:txBody>
          <a:bodyPr>
            <a:normAutofit/>
          </a:bodyPr>
          <a:lstStyle/>
          <a:p>
            <a:r>
              <a:rPr lang="en-US" dirty="0"/>
              <a:t>Visualize the launch success yearly trend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E67E58E-7C7C-44AD-2F2E-B405BCE7EA8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199" y="2453206"/>
            <a:ext cx="10636045" cy="3957426"/>
          </a:xfrm>
        </p:spPr>
      </p:pic>
    </p:spTree>
    <p:extLst>
      <p:ext uri="{BB962C8B-B14F-4D97-AF65-F5344CB8AC3E}">
        <p14:creationId xmlns:p14="http://schemas.microsoft.com/office/powerpoint/2010/main" val="1416463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C544D-49AF-70CB-FB77-F7BE0D2C8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807"/>
            <a:ext cx="10515600" cy="1444882"/>
          </a:xfrm>
        </p:spPr>
        <p:txBody>
          <a:bodyPr>
            <a:normAutofit fontScale="90000"/>
          </a:bodyPr>
          <a:lstStyle/>
          <a:p>
            <a:r>
              <a:rPr lang="en-US" dirty="0"/>
              <a:t>Plot a line chart with x axis to be the extracted year and y axis to be the success rate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34F61FF-B719-D960-0A3B-E964178CD08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789471"/>
            <a:ext cx="10515600" cy="4503173"/>
          </a:xfrm>
        </p:spPr>
      </p:pic>
    </p:spTree>
    <p:extLst>
      <p:ext uri="{BB962C8B-B14F-4D97-AF65-F5344CB8AC3E}">
        <p14:creationId xmlns:p14="http://schemas.microsoft.com/office/powerpoint/2010/main" val="1406498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C544D-49AF-70CB-FB77-F7BE0D2C8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807"/>
            <a:ext cx="10515600" cy="1444882"/>
          </a:xfrm>
        </p:spPr>
        <p:txBody>
          <a:bodyPr>
            <a:normAutofit fontScale="90000"/>
          </a:bodyPr>
          <a:lstStyle/>
          <a:p>
            <a:r>
              <a:rPr lang="en-US" dirty="0"/>
              <a:t>Plot a line chart with x axis to be the extracted year and y axis to be the success rate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34F61FF-B719-D960-0A3B-E964178CD08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789471"/>
            <a:ext cx="10515600" cy="4503173"/>
          </a:xfrm>
        </p:spPr>
      </p:pic>
    </p:spTree>
    <p:extLst>
      <p:ext uri="{BB962C8B-B14F-4D97-AF65-F5344CB8AC3E}">
        <p14:creationId xmlns:p14="http://schemas.microsoft.com/office/powerpoint/2010/main" val="277023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B101CA1-0CD8-E899-758A-C16B93D4295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65893" y="1809136"/>
            <a:ext cx="10226926" cy="4591664"/>
          </a:xfr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8301C462-42A5-9BAA-0AE2-1286900216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735519"/>
            <a:ext cx="539962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FlightNumber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ystem-ui"/>
              </a:rPr>
              <a:t> vs. 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PayloadMass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659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C712A-06C9-5F60-AA62-0CA907D87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 the relationship between Flight Number and Launch Site</a:t>
            </a:r>
            <a:endParaRPr lang="en-IN" dirty="0"/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15D589D7-8093-2463-B13D-87D5E4A4DB9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799302"/>
            <a:ext cx="9692148" cy="4444181"/>
          </a:xfrm>
        </p:spPr>
      </p:pic>
    </p:spTree>
    <p:extLst>
      <p:ext uri="{BB962C8B-B14F-4D97-AF65-F5344CB8AC3E}">
        <p14:creationId xmlns:p14="http://schemas.microsoft.com/office/powerpoint/2010/main" val="1523570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C544D-49AF-70CB-FB77-F7BE0D2C8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Plot a scatter point chart with x axis to be Flight Number and y axis to be the launch site, and hue to be the class value</a:t>
            </a:r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022168D-A48E-EC81-CE3C-197A4D39BD7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35277"/>
            <a:ext cx="10055942" cy="4326193"/>
          </a:xfrm>
        </p:spPr>
      </p:pic>
    </p:spTree>
    <p:extLst>
      <p:ext uri="{BB962C8B-B14F-4D97-AF65-F5344CB8AC3E}">
        <p14:creationId xmlns:p14="http://schemas.microsoft.com/office/powerpoint/2010/main" val="3162004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C544D-49AF-70CB-FB77-F7BE0D2C8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Visualize the relationship between Payload and Launch Site</a:t>
            </a:r>
            <a:endParaRPr lang="en-IN" dirty="0"/>
          </a:p>
        </p:txBody>
      </p:sp>
      <p:pic>
        <p:nvPicPr>
          <p:cNvPr id="14" name="Content Placeholder 10">
            <a:extLst>
              <a:ext uri="{FF2B5EF4-FFF2-40B4-BE49-F238E27FC236}">
                <a16:creationId xmlns:a16="http://schemas.microsoft.com/office/drawing/2014/main" id="{8F6A3266-27A1-4299-7E09-E042F60D407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199" y="1976283"/>
            <a:ext cx="9711813" cy="3932903"/>
          </a:xfrm>
        </p:spPr>
      </p:pic>
    </p:spTree>
    <p:extLst>
      <p:ext uri="{BB962C8B-B14F-4D97-AF65-F5344CB8AC3E}">
        <p14:creationId xmlns:p14="http://schemas.microsoft.com/office/powerpoint/2010/main" val="3776682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C544D-49AF-70CB-FB77-F7BE0D2C8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807"/>
            <a:ext cx="10515600" cy="1444882"/>
          </a:xfrm>
        </p:spPr>
        <p:txBody>
          <a:bodyPr>
            <a:normAutofit fontScale="90000"/>
          </a:bodyPr>
          <a:lstStyle/>
          <a:p>
            <a:r>
              <a:rPr lang="en-US" dirty="0"/>
              <a:t>Plot a scatter point chart with x axis to be Pay Load Mass (kg) and y axis to be the launch site, and hue to be the class value</a:t>
            </a:r>
            <a:endParaRPr lang="en-IN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58971ECE-7013-352F-1EA4-6ACBBD67F16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649383"/>
            <a:ext cx="10429568" cy="3800578"/>
          </a:xfrm>
        </p:spPr>
      </p:pic>
    </p:spTree>
    <p:extLst>
      <p:ext uri="{BB962C8B-B14F-4D97-AF65-F5344CB8AC3E}">
        <p14:creationId xmlns:p14="http://schemas.microsoft.com/office/powerpoint/2010/main" val="2075830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C544D-49AF-70CB-FB77-F7BE0D2C8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807"/>
            <a:ext cx="10515600" cy="1444882"/>
          </a:xfrm>
        </p:spPr>
        <p:txBody>
          <a:bodyPr>
            <a:normAutofit/>
          </a:bodyPr>
          <a:lstStyle/>
          <a:p>
            <a:r>
              <a:rPr lang="en-US" dirty="0"/>
              <a:t>Visualize the relationship between success rate of each orbit type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9697B90-43A1-3A7C-65F6-D03C3AE1789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199" y="1690689"/>
            <a:ext cx="9642987" cy="3511794"/>
          </a:xfrm>
        </p:spPr>
      </p:pic>
    </p:spTree>
    <p:extLst>
      <p:ext uri="{BB962C8B-B14F-4D97-AF65-F5344CB8AC3E}">
        <p14:creationId xmlns:p14="http://schemas.microsoft.com/office/powerpoint/2010/main" val="501196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C544D-49AF-70CB-FB77-F7BE0D2C8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807"/>
            <a:ext cx="10515600" cy="1444882"/>
          </a:xfrm>
        </p:spPr>
        <p:txBody>
          <a:bodyPr>
            <a:normAutofit/>
          </a:bodyPr>
          <a:lstStyle/>
          <a:p>
            <a:r>
              <a:rPr lang="en-US" dirty="0"/>
              <a:t> Visualize the relationship between </a:t>
            </a:r>
            <a:r>
              <a:rPr lang="en-US" dirty="0" err="1"/>
              <a:t>FlightNumber</a:t>
            </a:r>
            <a:r>
              <a:rPr lang="en-US" dirty="0"/>
              <a:t> and Orbit type</a:t>
            </a:r>
            <a:endParaRPr lang="en-IN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FE7D77B1-8D16-878C-50CB-C47260E6423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453181"/>
            <a:ext cx="10744200" cy="4065605"/>
          </a:xfrm>
        </p:spPr>
      </p:pic>
    </p:spTree>
    <p:extLst>
      <p:ext uri="{BB962C8B-B14F-4D97-AF65-F5344CB8AC3E}">
        <p14:creationId xmlns:p14="http://schemas.microsoft.com/office/powerpoint/2010/main" val="2015814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C544D-49AF-70CB-FB77-F7BE0D2C8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807"/>
            <a:ext cx="10515600" cy="1444882"/>
          </a:xfrm>
        </p:spPr>
        <p:txBody>
          <a:bodyPr>
            <a:normAutofit fontScale="90000"/>
          </a:bodyPr>
          <a:lstStyle/>
          <a:p>
            <a:r>
              <a:rPr lang="en-US" dirty="0"/>
              <a:t> Plot a scatter point chart with x axis to be </a:t>
            </a:r>
            <a:r>
              <a:rPr lang="en-US" dirty="0" err="1"/>
              <a:t>FlightNumber</a:t>
            </a:r>
            <a:r>
              <a:rPr lang="en-US" dirty="0"/>
              <a:t> and y axis to be the Orbit, and hue to be the class value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783431B-4653-82D1-D435-65B4B6308B2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153265"/>
            <a:ext cx="9357852" cy="4198374"/>
          </a:xfrm>
        </p:spPr>
      </p:pic>
    </p:spTree>
    <p:extLst>
      <p:ext uri="{BB962C8B-B14F-4D97-AF65-F5344CB8AC3E}">
        <p14:creationId xmlns:p14="http://schemas.microsoft.com/office/powerpoint/2010/main" val="3004844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216</Words>
  <Application>Microsoft Office PowerPoint</Application>
  <PresentationFormat>Widescreen</PresentationFormat>
  <Paragraphs>17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system-ui</vt:lpstr>
      <vt:lpstr>var(--jp-code-font-family)</vt:lpstr>
      <vt:lpstr>Office Theme</vt:lpstr>
      <vt:lpstr>EDA with visualization results</vt:lpstr>
      <vt:lpstr>FlightNumber vs. PayloadMass </vt:lpstr>
      <vt:lpstr>Visualize the relationship between Flight Number and Launch Site</vt:lpstr>
      <vt:lpstr>Plot a scatter point chart with x axis to be Flight Number and y axis to be the launch site, and hue to be the class value</vt:lpstr>
      <vt:lpstr>Visualize the relationship between Payload and Launch Site</vt:lpstr>
      <vt:lpstr>Plot a scatter point chart with x axis to be Pay Load Mass (kg) and y axis to be the launch site, and hue to be the class value</vt:lpstr>
      <vt:lpstr>Visualize the relationship between success rate of each orbit type</vt:lpstr>
      <vt:lpstr> Visualize the relationship between FlightNumber and Orbit type</vt:lpstr>
      <vt:lpstr> Plot a scatter point chart with x axis to be FlightNumber and y axis to be the Orbit, and hue to be the class value</vt:lpstr>
      <vt:lpstr> Visualize the relationship between Payload and Orbit type</vt:lpstr>
      <vt:lpstr>Plot a scatter point chart with x axis to be Payload and y axis to be the Orbit, and hue to be the class value</vt:lpstr>
      <vt:lpstr>Visualize the launch success yearly trend</vt:lpstr>
      <vt:lpstr>Plot a line chart with x axis to be the extracted year and y axis to be the success rate</vt:lpstr>
      <vt:lpstr>Plot a line chart with x axis to be the extracted year and y axis to be the success rate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Thippeswamy MN</dc:creator>
  <cp:lastModifiedBy>Thippeswamy MN</cp:lastModifiedBy>
  <cp:revision>1</cp:revision>
  <dcterms:created xsi:type="dcterms:W3CDTF">2024-06-25T12:17:35Z</dcterms:created>
  <dcterms:modified xsi:type="dcterms:W3CDTF">2024-06-25T15:39:11Z</dcterms:modified>
</cp:coreProperties>
</file>