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D9C652-7789-4B1D-AE1F-C3FA64C440B1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DDD1B1-47CD-44F8-AD38-EB7F27CF80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46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D688A-1564-6AC3-E967-6E3ED20C10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89927F-0BED-CAF6-067C-F4CEC9F332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892133-5FD3-E372-0014-E8054D5CF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EA051-5B5C-431F-A73D-0FE7793E77E4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962B0-3A92-41B5-66F6-D8C51C914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35FF3-B05C-462B-F801-80928324E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F3511-3743-481C-9BF4-7E545384E3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5410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2DCAF-E64A-4FF9-896C-270296055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5FAE4A-68E2-56F2-2507-302C48998E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194D4E-FE29-192C-CB30-AF76E1511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EA051-5B5C-431F-A73D-0FE7793E77E4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3D0AB3-7769-FF53-B40C-253AEBB6A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22A84A-B783-5DB0-9BD9-EA9CA00C7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F3511-3743-481C-9BF4-7E545384E3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0560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97C38D-3ABA-71B1-A32E-6F708ADCDF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FF72D5-B4B4-8D11-458D-F03FCB7FD1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3899B5-9358-18CC-0A06-0611B7F2F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EA051-5B5C-431F-A73D-0FE7793E77E4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F5390-8457-4216-1D73-D2EB0E288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009CA-F4B6-B4CA-3162-B2EC817A7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F3511-3743-481C-9BF4-7E545384E3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3968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E53F5-3879-DB48-DFCA-0D1105164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0538F-F54F-6E30-654A-518B90A96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46F02-3828-A3FE-1F46-1A373CB46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EA051-5B5C-431F-A73D-0FE7793E77E4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D3F8E9-873D-B492-97C3-C42AE6395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8601D-3361-0490-7808-E2F1D6AB1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F3511-3743-481C-9BF4-7E545384E3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0844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280E4-A998-004E-FF38-3D4068105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A6AF7C-DF67-62CF-F400-95A09450A2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058FF-ED2D-486C-6D2A-D91E53465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EA051-5B5C-431F-A73D-0FE7793E77E4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731E9-F364-7B05-EE9F-B360319BB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27AAB-9459-7E2F-4850-A8A56223B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F3511-3743-481C-9BF4-7E545384E3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5791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C7D0A-4C46-2BB6-F0E1-87879811D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42554-BC1F-58E2-CEF9-7D06C9B16F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FD53F5-CE7D-CCE3-8DCD-95F4EE8605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CAD30D-201E-F6AD-EBED-00F42F3F9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EA051-5B5C-431F-A73D-0FE7793E77E4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A60FE6-3295-1E6C-4538-1A14F2F91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B0D5CB-D278-0E47-2D3E-09A1B3CD4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F3511-3743-481C-9BF4-7E545384E3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2906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BFF9A-125D-705A-9335-D7DC22915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B27B42-8D37-7538-ECEE-BE18B7419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624978-A77F-BA99-0273-F279EE348E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B03858-D141-0BB4-E0F6-0B0FD065DB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C9E02E-61FD-1465-7DEB-7D94269276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C559A3-C915-3620-1436-DD7626078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EA051-5B5C-431F-A73D-0FE7793E77E4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5B0AF4-09D7-A8A7-8ECD-26A2C22A5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11EB8F-3787-0705-B628-C87515D36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F3511-3743-481C-9BF4-7E545384E3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4150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F192E-35AC-817D-EC78-D056A842F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5078C8-F9EB-E01D-4985-D9FC7A1DA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EA051-5B5C-431F-A73D-0FE7793E77E4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BE7AF5-AD38-4498-08D2-048005DFF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3E62FD-7701-270C-C418-9D6971906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F3511-3743-481C-9BF4-7E545384E3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8107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FBF20-FD43-BAC3-CC81-EF592D423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EA051-5B5C-431F-A73D-0FE7793E77E4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A6A76B-4C15-71D7-8760-BAB224D8A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EED45A-1EF2-ED63-0EA1-2317B5531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F3511-3743-481C-9BF4-7E545384E3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6396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A91AA-976F-75CC-E439-79D111CE7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9F16D-2D86-0FEB-F539-624EEF3D1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2F1EFA-E161-6B14-FDCC-F0340CF5A2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173393-3A58-B964-7BCE-FFB6A4E01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EA051-5B5C-431F-A73D-0FE7793E77E4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4BA50F-7A43-AC20-B50C-D85D2BB3B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E8BAF4-CC60-22BD-82ED-0B85B7FF2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F3511-3743-481C-9BF4-7E545384E3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4900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6F9FD-74DF-68AE-F99B-755D44F20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FB1D40-10B5-7E09-76C8-C1351873F1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265A39-C6E9-509C-F41B-ED682AC4D9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B1F7BC-70C1-0EBA-9771-5F94FC982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EA051-5B5C-431F-A73D-0FE7793E77E4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3B2AD6-651E-F860-F870-95C5CB1E0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98AD71-82DB-0208-E252-B0A8E7F0E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F3511-3743-481C-9BF4-7E545384E3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6605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D543B6-0EB0-260A-65A3-CAE4BC4D0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A3AEC6-7CEE-A4BE-FD08-8BD3438AEC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8434F1-D747-6A44-3D25-3B10B5EF26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EEA051-5B5C-431F-A73D-0FE7793E77E4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74A363-B47C-A4FC-EC1F-EC3863D9D4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5A593-C128-C8A6-FF60-0CA194FADE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F3511-3743-481C-9BF4-7E545384E3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00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.png"/><Relationship Id="rId26" Type="http://schemas.openxmlformats.org/officeDocument/2006/relationships/customXml" Target="../ink/ink14.xml"/><Relationship Id="rId3" Type="http://schemas.openxmlformats.org/officeDocument/2006/relationships/image" Target="../media/image1.png"/><Relationship Id="rId21" Type="http://schemas.openxmlformats.org/officeDocument/2006/relationships/image" Target="../media/image4.png"/><Relationship Id="rId34" Type="http://schemas.openxmlformats.org/officeDocument/2006/relationships/customXml" Target="../ink/ink21.xml"/><Relationship Id="rId7" Type="http://schemas.openxmlformats.org/officeDocument/2006/relationships/customXml" Target="../ink/ink2.xml"/><Relationship Id="rId12" Type="http://schemas.openxmlformats.org/officeDocument/2006/relationships/customXml" Target="../ink/ink6.xml"/><Relationship Id="rId17" Type="http://schemas.openxmlformats.org/officeDocument/2006/relationships/customXml" Target="../ink/ink7.xml"/><Relationship Id="rId25" Type="http://schemas.openxmlformats.org/officeDocument/2006/relationships/customXml" Target="../ink/ink13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9.xml"/><Relationship Id="rId29" Type="http://schemas.openxmlformats.org/officeDocument/2006/relationships/customXml" Target="../ink/ink1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5.xml"/><Relationship Id="rId24" Type="http://schemas.openxmlformats.org/officeDocument/2006/relationships/customXml" Target="../ink/ink12.xml"/><Relationship Id="rId32" Type="http://schemas.openxmlformats.org/officeDocument/2006/relationships/customXml" Target="../ink/ink20.xml"/><Relationship Id="rId23" Type="http://schemas.openxmlformats.org/officeDocument/2006/relationships/customXml" Target="../ink/ink11.xml"/><Relationship Id="rId28" Type="http://schemas.openxmlformats.org/officeDocument/2006/relationships/customXml" Target="../ink/ink16.xml"/><Relationship Id="rId36" Type="http://schemas.openxmlformats.org/officeDocument/2006/relationships/image" Target="../media/image7.png"/><Relationship Id="rId10" Type="http://schemas.openxmlformats.org/officeDocument/2006/relationships/customXml" Target="../ink/ink4.xml"/><Relationship Id="rId19" Type="http://schemas.openxmlformats.org/officeDocument/2006/relationships/customXml" Target="../ink/ink8.xml"/><Relationship Id="rId31" Type="http://schemas.openxmlformats.org/officeDocument/2006/relationships/customXml" Target="../ink/ink19.xml"/><Relationship Id="rId4" Type="http://schemas.openxmlformats.org/officeDocument/2006/relationships/customXml" Target="../ink/ink1.xml"/><Relationship Id="rId9" Type="http://schemas.openxmlformats.org/officeDocument/2006/relationships/customXml" Target="../ink/ink3.xml"/><Relationship Id="rId22" Type="http://schemas.openxmlformats.org/officeDocument/2006/relationships/customXml" Target="../ink/ink10.xml"/><Relationship Id="rId27" Type="http://schemas.openxmlformats.org/officeDocument/2006/relationships/customXml" Target="../ink/ink15.xml"/><Relationship Id="rId30" Type="http://schemas.openxmlformats.org/officeDocument/2006/relationships/customXml" Target="../ink/ink18.xml"/><Relationship Id="rId35" Type="http://schemas.openxmlformats.org/officeDocument/2006/relationships/customXml" Target="../ink/ink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200" y="2345719"/>
            <a:ext cx="5181600" cy="1325563"/>
          </a:xfrm>
        </p:spPr>
        <p:txBody>
          <a:bodyPr anchor="ctr">
            <a:normAutofit fontScale="90000"/>
          </a:bodyPr>
          <a:lstStyle/>
          <a:p>
            <a:r>
              <a:rPr lang="en-US" dirty="0">
                <a:solidFill>
                  <a:srgbClr val="0E659B"/>
                </a:solidFill>
              </a:rPr>
              <a:t> </a:t>
            </a:r>
            <a:r>
              <a:rPr lang="en-US" dirty="0" err="1">
                <a:solidFill>
                  <a:srgbClr val="0E659B"/>
                </a:solidFill>
              </a:rPr>
              <a:t>Plotly</a:t>
            </a:r>
            <a:r>
              <a:rPr lang="en-US" dirty="0">
                <a:solidFill>
                  <a:srgbClr val="0E659B"/>
                </a:solidFill>
              </a:rPr>
              <a:t> Dash dashboard results slides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69" y="1825625"/>
            <a:ext cx="4794861" cy="4351338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560007"/>
            <a:ext cx="5181600" cy="26169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Thippeswamy MN</a:t>
            </a:r>
          </a:p>
          <a:p>
            <a:pPr marL="0" indent="0">
              <a:buNone/>
            </a:pPr>
            <a:r>
              <a:rPr lang="en-US" dirty="0"/>
              <a:t>26-06-20254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B330C-A1F8-2C69-32DB-931F6A7C7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TASK 1: Add a Launch Site Drop-down Input Component</a:t>
            </a:r>
            <a:br>
              <a:rPr lang="en-US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C91810F-8A04-F0EC-8155-A8D7A2D07B7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199" y="2054943"/>
            <a:ext cx="8030497" cy="2358780"/>
          </a:xfrm>
        </p:spPr>
      </p:pic>
    </p:spTree>
    <p:extLst>
      <p:ext uri="{BB962C8B-B14F-4D97-AF65-F5344CB8AC3E}">
        <p14:creationId xmlns:p14="http://schemas.microsoft.com/office/powerpoint/2010/main" val="2156735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B330C-A1F8-2C69-32DB-931F6A7C7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97972"/>
          </a:xfrm>
        </p:spPr>
        <p:txBody>
          <a:bodyPr>
            <a:normAutofit fontScale="90000"/>
          </a:bodyPr>
          <a:lstStyle/>
          <a:p>
            <a:br>
              <a:rPr lang="en-US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br>
              <a:rPr lang="en-US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br>
              <a:rPr lang="en-US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TASK 2: Add a callback function to render Success pie chart based on selected site dropdown</a:t>
            </a:r>
            <a:br>
              <a:rPr lang="en-US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br>
              <a:rPr lang="en-US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br>
              <a:rPr lang="en-US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14C8D3C-C967-F423-401B-A42BBDE3794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654710"/>
            <a:ext cx="8974394" cy="2998952"/>
          </a:xfrm>
        </p:spPr>
      </p:pic>
    </p:spTree>
    <p:extLst>
      <p:ext uri="{BB962C8B-B14F-4D97-AF65-F5344CB8AC3E}">
        <p14:creationId xmlns:p14="http://schemas.microsoft.com/office/powerpoint/2010/main" val="539738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B330C-A1F8-2C69-32DB-931F6A7C7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91494"/>
          </a:xfrm>
        </p:spPr>
        <p:txBody>
          <a:bodyPr>
            <a:normAutofit fontScale="90000"/>
          </a:bodyPr>
          <a:lstStyle/>
          <a:p>
            <a:br>
              <a:rPr lang="en-US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br>
              <a:rPr lang="en-US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br>
              <a:rPr lang="en-US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br>
              <a:rPr lang="en-US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TASK </a:t>
            </a:r>
            <a:r>
              <a:rPr lang="en-US" b="1" dirty="0">
                <a:solidFill>
                  <a:srgbClr val="333333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en-US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: Add a callback function to render the success payload chart </a:t>
            </a:r>
            <a:r>
              <a:rPr lang="en-IN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scatter plot</a:t>
            </a:r>
            <a:br>
              <a:rPr lang="en-IN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br>
              <a:rPr lang="en-US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br>
              <a:rPr lang="en-US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br>
              <a:rPr lang="en-US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52C1127-6AED-D4A6-43AE-217A98EFFFA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163098"/>
            <a:ext cx="9770806" cy="3637934"/>
          </a:xfrm>
        </p:spPr>
      </p:pic>
    </p:spTree>
    <p:extLst>
      <p:ext uri="{BB962C8B-B14F-4D97-AF65-F5344CB8AC3E}">
        <p14:creationId xmlns:p14="http://schemas.microsoft.com/office/powerpoint/2010/main" val="1687976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68</Words>
  <Application>Microsoft Office PowerPoint</Application>
  <PresentationFormat>Widescreen</PresentationFormat>
  <Paragraphs>7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Microsoft YaHei</vt:lpstr>
      <vt:lpstr>Arial</vt:lpstr>
      <vt:lpstr>Calibri</vt:lpstr>
      <vt:lpstr>Calibri Light</vt:lpstr>
      <vt:lpstr>Office Theme</vt:lpstr>
      <vt:lpstr> Plotly Dash dashboard results slides</vt:lpstr>
      <vt:lpstr> TASK 1: Add a Launch Site Drop-down Input Component </vt:lpstr>
      <vt:lpstr>   TASK 2: Add a callback function to render Success pie chart based on selected site dropdown   </vt:lpstr>
      <vt:lpstr>    TASK 3: Add a callback function to render the success payload chart scatter plot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Thippeswamy MN</dc:creator>
  <cp:lastModifiedBy>Thippeswamy MN</cp:lastModifiedBy>
  <cp:revision>1</cp:revision>
  <dcterms:created xsi:type="dcterms:W3CDTF">2024-06-26T17:55:06Z</dcterms:created>
  <dcterms:modified xsi:type="dcterms:W3CDTF">2024-06-26T18:28:31Z</dcterms:modified>
</cp:coreProperties>
</file>