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61" d="100"/>
          <a:sy n="61" d="100"/>
        </p:scale>
        <p:origin x="1363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290030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&lt;TITLE&gt;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Thippeswamy MN</a:t>
            </a:r>
          </a:p>
          <a:p>
            <a:pPr marL="0" indent="0">
              <a:buNone/>
            </a:pPr>
            <a:r>
              <a:rPr lang="en-US" dirty="0"/>
              <a:t>27-06-2024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sz="2800" dirty="0"/>
              <a:t>op 10 databases for the current  year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</a:t>
            </a:r>
          </a:p>
          <a:p>
            <a:r>
              <a:rPr lang="en-US" dirty="0"/>
              <a:t>PostgreSQL</a:t>
            </a:r>
          </a:p>
          <a:p>
            <a:r>
              <a:rPr lang="en-US" dirty="0"/>
              <a:t>Microsoft SQL server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sz="2800" dirty="0"/>
              <a:t>op 10 databases for the current  year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</a:t>
            </a:r>
          </a:p>
          <a:p>
            <a:r>
              <a:rPr lang="en-US" dirty="0"/>
              <a:t>PostgreSQL</a:t>
            </a:r>
          </a:p>
          <a:p>
            <a:r>
              <a:rPr lang="en-US" dirty="0"/>
              <a:t>Microsoft SQL server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&lt;The GitHub link of the Cognos dashboard goes here.&gt;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r>
              <a:rPr lang="en-US" dirty="0"/>
              <a:t>Point 3</a:t>
            </a:r>
          </a:p>
          <a:p>
            <a:r>
              <a:rPr lang="en-US" dirty="0"/>
              <a:t>Point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</a:t>
            </a:r>
            <a:r>
              <a:rPr lang="en-US" sz="2200"/>
              <a:t>postings.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pPr lvl="1"/>
            <a:r>
              <a:rPr lang="en-US" sz="1800" dirty="0"/>
              <a:t>Sub Point 1</a:t>
            </a:r>
          </a:p>
          <a:p>
            <a:pPr lvl="1"/>
            <a:r>
              <a:rPr lang="en-US" sz="1800" dirty="0"/>
              <a:t>Sub Point 2</a:t>
            </a:r>
          </a:p>
          <a:p>
            <a:pPr lvl="1"/>
            <a:r>
              <a:rPr lang="en-US" sz="1800" dirty="0"/>
              <a:t>Sub Point 3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r>
              <a:rPr lang="en-US" sz="2200" dirty="0"/>
              <a:t>Point5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Point1</a:t>
            </a:r>
          </a:p>
          <a:p>
            <a:r>
              <a:rPr lang="en-US" sz="2200"/>
              <a:t>Point2</a:t>
            </a:r>
          </a:p>
          <a:p>
            <a:r>
              <a:rPr lang="en-US" sz="2200"/>
              <a:t>Point3</a:t>
            </a:r>
          </a:p>
          <a:p>
            <a:r>
              <a:rPr lang="en-US" sz="2200"/>
              <a:t>Point4</a:t>
            </a:r>
          </a:p>
          <a:p>
            <a:pPr lvl="1"/>
            <a:r>
              <a:rPr lang="en-US" sz="1800"/>
              <a:t>Sub Point1</a:t>
            </a:r>
          </a:p>
          <a:p>
            <a:pPr lvl="1"/>
            <a:r>
              <a:rPr lang="en-US" sz="1800"/>
              <a:t>Sub Point2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45D17E-5721-B05F-1511-2F04841D4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0547"/>
            <a:ext cx="5586608" cy="4252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91A501-B40E-5930-53C9-44B493A68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154" y="2463318"/>
            <a:ext cx="4809995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Top 10 Programming Language for current year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Top 10 Programming Language for next year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next year goes here.&gt;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DDDA39-5BAB-D3E8-9443-981BCF665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07" y="2429228"/>
            <a:ext cx="5411244" cy="3741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7F6860-8B1D-D247-D666-BF4BE4BA9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864" y="2587631"/>
            <a:ext cx="5491620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327</Words>
  <Application>Microsoft Office PowerPoint</Application>
  <PresentationFormat>Widescreen</PresentationFormat>
  <Paragraphs>109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&lt;TITLE&gt;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Thippeswamy MN</cp:lastModifiedBy>
  <cp:revision>21</cp:revision>
  <dcterms:created xsi:type="dcterms:W3CDTF">2020-10-28T18:29:43Z</dcterms:created>
  <dcterms:modified xsi:type="dcterms:W3CDTF">2024-06-27T09:14:46Z</dcterms:modified>
</cp:coreProperties>
</file>