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0E46-09C2-4526-BEA7-250B3223FFD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D2975-7D12-4D72-9405-A30A635AC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1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1F9C-366B-9614-0ED1-2B3BBBD7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61BA1-2DDC-8898-BCFD-EBB6C8AAB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47CD5-4B48-07B4-D590-C094F92F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A1F8-DAAD-4757-B31C-C9A0CD68601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A037-8A7A-5E07-E682-D641B2A0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515F-4509-0C22-CCB8-681C7CF5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E33E-BFF3-4031-B9A7-1109C1809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13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8A08-D3C7-5753-9A94-10421002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C48C4-5787-9749-CBEA-F409A5A73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FDE7-8314-9D3C-9EE5-A121166A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A1F8-DAAD-4757-B31C-C9A0CD68601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6165-664F-D08B-8463-DECB9842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F47F3-94F1-9C40-F44E-76B3393B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E33E-BFF3-4031-B9A7-1109C1809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02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4AD79-6DBD-14E1-2B9A-2B7827D21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7341B-49F0-FCE7-266E-6517392E0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86634-571E-4FFC-6A71-B12DBBDF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A1F8-DAAD-4757-B31C-C9A0CD68601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0877-ACDB-1C2D-AF40-57EFA0CB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61CE9-2C3D-946E-C5D0-252DA92F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E33E-BFF3-4031-B9A7-1109C1809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08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5E72-9E9B-51AC-216E-7297BC53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B204-455E-CC33-79DB-40CD0EF2A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02D8-0AA6-BD57-89EF-ECE54209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A1F8-DAAD-4757-B31C-C9A0CD68601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96EFD-B50D-7635-07E9-89E81DDD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D3BE8-D110-CDD6-C284-1C9253B9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E33E-BFF3-4031-B9A7-1109C1809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1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15DC-1A75-AD58-A0CA-6F54F8CF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95C58-7259-475C-3819-6E6C2ADD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3B47-A887-E3AD-B41F-C669E44B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A1F8-DAAD-4757-B31C-C9A0CD68601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C205B-113B-DDB6-AC41-2EA47C3A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DCC87-E291-0238-540E-DB2F79F0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E33E-BFF3-4031-B9A7-1109C1809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95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E45F-064A-7712-6BA9-83926C3E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DED0-88B9-0E93-0148-A71B4DE10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B523B-B79E-74BA-0056-3EB4EABE8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B564D-832E-CD20-7583-D96E1DD6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A1F8-DAAD-4757-B31C-C9A0CD68601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FE807-92EB-C579-3634-35873D2B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FABC7-AD5D-E27E-E351-0015D846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E33E-BFF3-4031-B9A7-1109C1809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0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613D-0296-69A3-1279-04A65389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4325-1137-2B8A-D2E1-DFF1036C7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581AE-8D1D-5B54-927B-5870078C9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EECB8-E57A-008D-E7E9-39012C8BD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3A6B2-00B2-6F22-BAB2-FE932E844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AE845-99B9-0CCF-BE52-06D917B0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A1F8-DAAD-4757-B31C-C9A0CD68601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3F553-E33C-EEC2-E9D2-88440A6D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BE434-A442-9B91-01D2-9D7D18AF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E33E-BFF3-4031-B9A7-1109C1809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86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1396-96D1-32B7-F020-C27113D9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AE786-7F51-763A-9C83-56ECCCCD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A1F8-DAAD-4757-B31C-C9A0CD68601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38231-325F-0A02-4B3A-769C91F2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C0609-FA1C-A144-9CEF-A9B49799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E33E-BFF3-4031-B9A7-1109C1809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46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DD2A4-B622-BEEE-C68C-9A4A60E2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A1F8-DAAD-4757-B31C-C9A0CD68601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8A47F-11C2-C5CA-1822-3D4B5CE9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F06F2-0A34-9731-1007-A4244FAF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E33E-BFF3-4031-B9A7-1109C1809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19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0392-4FCF-70D8-FE04-95E736A0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B95B-B1F3-81D8-9904-3E1BDB07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4B4ED-E715-D39D-BBD7-9BBF8CA60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CAEE8-ECB2-A170-665D-8FA335FD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A1F8-DAAD-4757-B31C-C9A0CD68601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4BBF0-2695-7991-F078-555328C5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B56F3-6E8B-436D-88A5-5696148D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E33E-BFF3-4031-B9A7-1109C1809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05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6A0A-D14B-7DF9-3DF5-3F63F883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B25D2-18D1-EE3B-9871-41FDF8BF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525DE-EFD9-466D-99EE-7E1F90CB8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BD87F-AAD8-10CD-48E7-899831C3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A1F8-DAAD-4757-B31C-C9A0CD68601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2B8E-1F39-E73C-F247-E9D48EC1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C73C-B48C-E397-6A1C-E9A0904A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E33E-BFF3-4031-B9A7-1109C1809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3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95DA2-2D93-747C-CBE5-91F8155B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FCE12-8134-0307-789B-4CBD6E53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94187-B869-B2B6-1B7B-E73EC65C8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8A1F8-DAAD-4757-B31C-C9A0CD68601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36F22-7991-01E0-8904-90D75F5B9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5BC4A-9E25-799A-5660-326CDA0B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E33E-BFF3-4031-B9A7-1109C1809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7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14.xml"/><Relationship Id="rId3" Type="http://schemas.openxmlformats.org/officeDocument/2006/relationships/image" Target="../media/image1.png"/><Relationship Id="rId21" Type="http://schemas.openxmlformats.org/officeDocument/2006/relationships/image" Target="../media/image4.png"/><Relationship Id="rId34" Type="http://schemas.openxmlformats.org/officeDocument/2006/relationships/customXml" Target="../ink/ink21.xml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customXml" Target="../ink/ink7.xml"/><Relationship Id="rId25" Type="http://schemas.openxmlformats.org/officeDocument/2006/relationships/customXml" Target="../ink/ink13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9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20.xml"/><Relationship Id="rId23" Type="http://schemas.openxmlformats.org/officeDocument/2006/relationships/customXml" Target="../ink/ink11.xml"/><Relationship Id="rId28" Type="http://schemas.openxmlformats.org/officeDocument/2006/relationships/customXml" Target="../ink/ink16.xml"/><Relationship Id="rId36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22" Type="http://schemas.openxmlformats.org/officeDocument/2006/relationships/customXml" Target="../ink/ink10.xml"/><Relationship Id="rId27" Type="http://schemas.openxmlformats.org/officeDocument/2006/relationships/customXml" Target="../ink/ink15.xml"/><Relationship Id="rId30" Type="http://schemas.openxmlformats.org/officeDocument/2006/relationships/customXml" Target="../ink/ink18.xml"/><Relationship Id="rId35" Type="http://schemas.openxmlformats.org/officeDocument/2006/relationships/customXml" Target="../ink/ink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087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predictive analysis (classification)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Thippeswamy MN</a:t>
            </a:r>
          </a:p>
          <a:p>
            <a:pPr marL="0" indent="0">
              <a:buNone/>
            </a:pPr>
            <a:r>
              <a:rPr lang="en-US" dirty="0"/>
              <a:t>27-06-2024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E2CF-A66B-4738-C841-D44DECFC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3210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effectLst/>
                <a:highlight>
                  <a:srgbClr val="FFFFFF"/>
                </a:highlight>
                <a:latin typeface="system-ui"/>
              </a:rPr>
            </a:b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Task8 : Create a decision tree classifier object then create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GridSearchCV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object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tree_cv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with cv = 10 Fit the object to find the best parameters from the dictionary parameters	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A04F4-A9A0-D844-7B4C-00599272C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21" y="3234672"/>
            <a:ext cx="9875314" cy="1651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4B3B63-4F0F-225A-FA1A-80040824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67" y="4864507"/>
            <a:ext cx="10245768" cy="12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CFAA-1CA5-B611-2702-970EE6D8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Task9 : Calculate the accuracy of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tree_cv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on the test data using the method  Score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79D224-0945-5898-2BB5-153C5540C5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95384" y="2458065"/>
            <a:ext cx="7599222" cy="1809135"/>
          </a:xfrm>
        </p:spPr>
      </p:pic>
    </p:spTree>
    <p:extLst>
      <p:ext uri="{BB962C8B-B14F-4D97-AF65-F5344CB8AC3E}">
        <p14:creationId xmlns:p14="http://schemas.microsoft.com/office/powerpoint/2010/main" val="401866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7361-E2C4-991F-8343-77483897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confusion matrix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761611-DA77-E14A-3282-620CA41ADF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2199934"/>
            <a:ext cx="7804355" cy="3837072"/>
          </a:xfrm>
        </p:spPr>
      </p:pic>
    </p:spTree>
    <p:extLst>
      <p:ext uri="{BB962C8B-B14F-4D97-AF65-F5344CB8AC3E}">
        <p14:creationId xmlns:p14="http://schemas.microsoft.com/office/powerpoint/2010/main" val="108292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CDF4-0ABB-C4D3-F67A-E67C9FAF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962"/>
            <a:ext cx="10515600" cy="3508785"/>
          </a:xfrm>
        </p:spPr>
        <p:txBody>
          <a:bodyPr>
            <a:normAutofit/>
          </a:bodyPr>
          <a:lstStyle/>
          <a:p>
            <a:r>
              <a:rPr lang="en-US" dirty="0"/>
              <a:t>Task10 : Create a k nearest neighbors object then  create a  </a:t>
            </a:r>
            <a:r>
              <a:rPr lang="en-US" dirty="0" err="1"/>
              <a:t>GridSearchCV</a:t>
            </a:r>
            <a:r>
              <a:rPr lang="en-US" dirty="0"/>
              <a:t> object  </a:t>
            </a:r>
            <a:r>
              <a:rPr lang="en-US" dirty="0" err="1"/>
              <a:t>knn_cv</a:t>
            </a:r>
            <a:r>
              <a:rPr lang="en-US" dirty="0"/>
              <a:t> with cv = 10.  Fit the object to find the best parameters from the dictionary parameters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5C8A4-357C-DE19-7641-18C20300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68" y="3824746"/>
            <a:ext cx="6578232" cy="816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143B62-92C8-BCD6-7FC6-BB1F19B5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08" y="4965523"/>
            <a:ext cx="6723424" cy="91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4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987C-2B56-810C-FA76-24B8D30F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Task11: Calculate the accuracy of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knn_cv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on the test data using the method 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5B9DE-3418-A100-19C2-5D8DCFC5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44" y="2875062"/>
            <a:ext cx="630346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6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434E-96D5-4C67-A062-C7DB9B87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confusion matrix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3F63E3-84DF-3E99-E312-2179AE5ABC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2268" y="2126611"/>
            <a:ext cx="5113463" cy="374936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A45F0-2534-7DA2-AF89-3BCF6E4F51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32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A6EA-4EBF-1649-33AC-563A86AF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Task12: 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Find the method performs best: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2D13D5-D9EC-4352-30F2-5A0B399EA8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93352" y="2113935"/>
            <a:ext cx="8338906" cy="2279823"/>
          </a:xfrm>
        </p:spPr>
      </p:pic>
    </p:spTree>
    <p:extLst>
      <p:ext uri="{BB962C8B-B14F-4D97-AF65-F5344CB8AC3E}">
        <p14:creationId xmlns:p14="http://schemas.microsoft.com/office/powerpoint/2010/main" val="247796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DEDD872-870C-745A-E96B-99EDEA6A09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30778" y="2369574"/>
            <a:ext cx="5487312" cy="1791754"/>
          </a:xfr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170E41D9-BB6C-4C13-8D80-718610C7B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35519"/>
            <a:ext cx="102905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Task1 : Create a NumPy array from the column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Class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 in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data</a:t>
            </a:r>
            <a:r>
              <a:rPr lang="en-US" altLang="en-US" sz="3200" dirty="0">
                <a:latin typeface="system-ui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5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170E41D9-BB6C-4C13-8D80-718610C7B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01993" y="518795"/>
            <a:ext cx="1006220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Task2 </a:t>
            </a:r>
            <a:r>
              <a:rPr lang="en-US" altLang="en-US" sz="3200" dirty="0">
                <a:latin typeface="system-ui"/>
              </a:rPr>
              <a:t>: </a:t>
            </a:r>
            <a:r>
              <a:rPr lang="en-IN" sz="3200" dirty="0">
                <a:latin typeface="system-ui"/>
              </a:rPr>
              <a:t>Standardize the data in  X </a:t>
            </a:r>
            <a:r>
              <a:rPr lang="en-US" sz="3200" dirty="0">
                <a:latin typeface="system-ui"/>
              </a:rPr>
              <a:t>then reassign it to the variable X  using the transform </a:t>
            </a:r>
            <a:endParaRPr lang="en-US" altLang="en-US" sz="3200" dirty="0">
              <a:latin typeface="system-ui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AFDCB-BD14-D734-E19F-180CDCD6BE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6818" y="1818753"/>
            <a:ext cx="9204290" cy="2670264"/>
          </a:xfrm>
        </p:spPr>
      </p:pic>
    </p:spTree>
    <p:extLst>
      <p:ext uri="{BB962C8B-B14F-4D97-AF65-F5344CB8AC3E}">
        <p14:creationId xmlns:p14="http://schemas.microsoft.com/office/powerpoint/2010/main" val="66472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170E41D9-BB6C-4C13-8D80-718610C7B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01993" y="518795"/>
            <a:ext cx="1006220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Task3 </a:t>
            </a:r>
            <a:r>
              <a:rPr lang="en-US" altLang="en-US" sz="3200" dirty="0">
                <a:latin typeface="system-ui"/>
              </a:rPr>
              <a:t>: </a:t>
            </a:r>
            <a:r>
              <a:rPr lang="en-US" sz="3200" dirty="0">
                <a:latin typeface="system-ui"/>
              </a:rPr>
              <a:t>Fit the object to find the best parameters from the dictionary </a:t>
            </a:r>
            <a:endParaRPr lang="en-US" altLang="en-US" sz="3200" dirty="0">
              <a:latin typeface="system-u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79738E-1160-ED5E-2E23-42B848D3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18" y="4145121"/>
            <a:ext cx="6540288" cy="10069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5E8816-7788-7C54-5472-43967EB12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718" y="2649233"/>
            <a:ext cx="6609114" cy="12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6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9040-BAFB-2822-8CE0-4673756A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dirty="0">
                <a:effectLst/>
                <a:highlight>
                  <a:srgbClr val="FFFFFF"/>
                </a:highlight>
                <a:latin typeface="system-ui"/>
              </a:rPr>
            </a:br>
            <a:r>
              <a:rPr lang="en-IN" b="1" i="0" dirty="0">
                <a:effectLst/>
                <a:highlight>
                  <a:srgbClr val="FFFFFF"/>
                </a:highlight>
                <a:latin typeface="system-ui"/>
              </a:rPr>
              <a:t>TASK 5 : 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Calculate the accuracy on the test data using the method Score</a:t>
            </a:r>
            <a:br>
              <a:rPr lang="en-IN" b="1" i="0" dirty="0">
                <a:effectLst/>
                <a:highlight>
                  <a:srgbClr val="FFFFFF"/>
                </a:highlight>
                <a:latin typeface="system-ui"/>
              </a:rPr>
            </a:b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D72A5C-BEBC-9269-3240-68066C2538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87763" y="2241755"/>
            <a:ext cx="7606843" cy="2497393"/>
          </a:xfrm>
        </p:spPr>
      </p:pic>
    </p:spTree>
    <p:extLst>
      <p:ext uri="{BB962C8B-B14F-4D97-AF65-F5344CB8AC3E}">
        <p14:creationId xmlns:p14="http://schemas.microsoft.com/office/powerpoint/2010/main" val="107124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3DD7-0CE8-DE59-DE80-EB378CB4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25E083-09BE-3661-4764-F8543098ED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43067"/>
            <a:ext cx="5181600" cy="391645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7B540E-8EFA-AD21-3294-5DEF58C512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77433"/>
            <a:ext cx="5181600" cy="3847722"/>
          </a:xfrm>
        </p:spPr>
      </p:pic>
    </p:spTree>
    <p:extLst>
      <p:ext uri="{BB962C8B-B14F-4D97-AF65-F5344CB8AC3E}">
        <p14:creationId xmlns:p14="http://schemas.microsoft.com/office/powerpoint/2010/main" val="138231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61F4-D7EB-FE38-BFCB-B347A15B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Task6: Create a support vector machine object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8170F0-1278-AE23-99B2-84403305F6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37968" y="2446917"/>
            <a:ext cx="6411064" cy="13255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6C1CFF-53EE-3E98-F5D5-D0A7B877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02" y="3956672"/>
            <a:ext cx="6538929" cy="107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6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DFCF-2401-AE8A-CC4D-8C432151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Task7: 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Calculate the accuracy on the test data using the method Score: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BD9A33-6DC6-4470-F0BC-3A48468C30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7961" y="2664586"/>
            <a:ext cx="5899355" cy="1671439"/>
          </a:xfrm>
        </p:spPr>
      </p:pic>
    </p:spTree>
    <p:extLst>
      <p:ext uri="{BB962C8B-B14F-4D97-AF65-F5344CB8AC3E}">
        <p14:creationId xmlns:p14="http://schemas.microsoft.com/office/powerpoint/2010/main" val="271723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298B-3530-4D84-A3A2-F3DACF1E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confusion matrix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75EDD4-ECE4-28CC-0C35-90547C98F0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37183"/>
            <a:ext cx="5181600" cy="394788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DA3A19-B984-390F-E3F5-A0F8289593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62775"/>
            <a:ext cx="5181600" cy="3677037"/>
          </a:xfrm>
        </p:spPr>
      </p:pic>
    </p:spTree>
    <p:extLst>
      <p:ext uri="{BB962C8B-B14F-4D97-AF65-F5344CB8AC3E}">
        <p14:creationId xmlns:p14="http://schemas.microsoft.com/office/powerpoint/2010/main" val="90771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207</Words>
  <Application>Microsoft Office PowerPoint</Application>
  <PresentationFormat>Widescreen</PresentationFormat>
  <Paragraphs>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system-ui</vt:lpstr>
      <vt:lpstr>var(--jp-code-font-family)</vt:lpstr>
      <vt:lpstr>Office Theme</vt:lpstr>
      <vt:lpstr>predictive analysis (classification) results</vt:lpstr>
      <vt:lpstr>Task1 : Create a NumPy array from the column Class in data. </vt:lpstr>
      <vt:lpstr>Task2 : Standardize the data in  X then reassign it to the variable X  using the transform </vt:lpstr>
      <vt:lpstr>Task3 : Fit the object to find the best parameters from the dictionary </vt:lpstr>
      <vt:lpstr> TASK 5 : Calculate the accuracy on the test data using the method Score </vt:lpstr>
      <vt:lpstr>Confusion Matrix</vt:lpstr>
      <vt:lpstr>Task6: Create a support vector machine object</vt:lpstr>
      <vt:lpstr>Task7: Calculate the accuracy on the test data using the method Score:</vt:lpstr>
      <vt:lpstr>confusion matrix</vt:lpstr>
      <vt:lpstr> Task8 : Create a decision tree classifier object then create a GridSearchCV object tree_cv with cv = 10 Fit the object to find the best parameters from the dictionary parameters </vt:lpstr>
      <vt:lpstr>Task9 : Calculate the accuracy of tree_cv on the test data using the method  Score</vt:lpstr>
      <vt:lpstr>confusion matrix</vt:lpstr>
      <vt:lpstr>Task10 : Create a k nearest neighbors object then  create a  GridSearchCV object  knn_cv with cv = 10.  Fit the object to find the best parameters from the dictionary parameters</vt:lpstr>
      <vt:lpstr>Task11: Calculate the accuracy of knn_cv on the test data using the method </vt:lpstr>
      <vt:lpstr>confusion matrix</vt:lpstr>
      <vt:lpstr>Task12: Find the method performs best: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Thippeswamy MN</dc:creator>
  <cp:lastModifiedBy>Thippeswamy MN</cp:lastModifiedBy>
  <cp:revision>1</cp:revision>
  <dcterms:created xsi:type="dcterms:W3CDTF">2024-06-26T18:29:03Z</dcterms:created>
  <dcterms:modified xsi:type="dcterms:W3CDTF">2024-06-26T19:56:07Z</dcterms:modified>
</cp:coreProperties>
</file>