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 id="261" r:id="rId6"/>
    <p:sldId id="262" r:id="rId7"/>
    <p:sldId id="260" r:id="rId8"/>
    <p:sldId id="264" r:id="rId9"/>
    <p:sldId id="265" r:id="rId10"/>
    <p:sldId id="266" r:id="rId11"/>
    <p:sldId id="267" r:id="rId12"/>
    <p:sldId id="268"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6"/>
    <p:restoredTop sz="96327"/>
  </p:normalViewPr>
  <p:slideViewPr>
    <p:cSldViewPr snapToGrid="0" snapToObjects="1">
      <p:cViewPr varScale="1">
        <p:scale>
          <a:sx n="119" d="100"/>
          <a:sy n="119" d="100"/>
        </p:scale>
        <p:origin x="2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FC063-9BE4-E54E-82D9-9F65473D4C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pt>
    <dgm:pt modelId="{48B3D561-A047-3749-BAB4-3FAE94A2E707}">
      <dgm:prSet phldrT="[Text]"/>
      <dgm:spPr/>
      <dgm:t>
        <a:bodyPr/>
        <a:lstStyle/>
        <a:p>
          <a:pPr>
            <a:lnSpc>
              <a:spcPct val="100000"/>
            </a:lnSpc>
          </a:pPr>
          <a:r>
            <a:rPr lang="en-US" dirty="0"/>
            <a:t>Questions</a:t>
          </a:r>
        </a:p>
      </dgm:t>
    </dgm:pt>
    <dgm:pt modelId="{305E3B53-31BE-7543-84E9-D7E8590C5B21}" type="parTrans" cxnId="{EC512AF3-3436-E241-A0B4-055021130D2F}">
      <dgm:prSet/>
      <dgm:spPr/>
      <dgm:t>
        <a:bodyPr/>
        <a:lstStyle/>
        <a:p>
          <a:endParaRPr lang="en-US"/>
        </a:p>
      </dgm:t>
    </dgm:pt>
    <dgm:pt modelId="{C72E4D7C-6628-6840-9AE9-D8F9CF22107E}" type="sibTrans" cxnId="{EC512AF3-3436-E241-A0B4-055021130D2F}">
      <dgm:prSet/>
      <dgm:spPr/>
      <dgm:t>
        <a:bodyPr/>
        <a:lstStyle/>
        <a:p>
          <a:endParaRPr lang="en-US"/>
        </a:p>
      </dgm:t>
    </dgm:pt>
    <dgm:pt modelId="{358DF4EB-E9DE-FC47-9CF1-C1A60D30AC0A}">
      <dgm:prSet phldrT="[Text]"/>
      <dgm:spPr/>
      <dgm:t>
        <a:bodyPr/>
        <a:lstStyle/>
        <a:p>
          <a:pPr>
            <a:lnSpc>
              <a:spcPct val="100000"/>
            </a:lnSpc>
          </a:pPr>
          <a:r>
            <a:rPr lang="en-US" dirty="0"/>
            <a:t>Data</a:t>
          </a:r>
        </a:p>
      </dgm:t>
    </dgm:pt>
    <dgm:pt modelId="{CA7C49C0-EFCE-0E48-B4D9-D780A5CB987D}" type="parTrans" cxnId="{64053CAC-9B4C-4D42-B530-C0D45D9B3CB2}">
      <dgm:prSet/>
      <dgm:spPr/>
      <dgm:t>
        <a:bodyPr/>
        <a:lstStyle/>
        <a:p>
          <a:endParaRPr lang="en-US"/>
        </a:p>
      </dgm:t>
    </dgm:pt>
    <dgm:pt modelId="{E6B36C88-C4A4-524F-AED7-3C6B32601FCF}" type="sibTrans" cxnId="{64053CAC-9B4C-4D42-B530-C0D45D9B3CB2}">
      <dgm:prSet/>
      <dgm:spPr/>
      <dgm:t>
        <a:bodyPr/>
        <a:lstStyle/>
        <a:p>
          <a:endParaRPr lang="en-US"/>
        </a:p>
      </dgm:t>
    </dgm:pt>
    <dgm:pt modelId="{B59C9757-74FC-2944-BC14-05E2BDE25573}">
      <dgm:prSet phldrT="[Text]"/>
      <dgm:spPr/>
      <dgm:t>
        <a:bodyPr/>
        <a:lstStyle/>
        <a:p>
          <a:pPr>
            <a:lnSpc>
              <a:spcPct val="100000"/>
            </a:lnSpc>
          </a:pPr>
          <a:r>
            <a:rPr lang="en-US" dirty="0"/>
            <a:t>Exploratory Data Analysis</a:t>
          </a:r>
        </a:p>
      </dgm:t>
    </dgm:pt>
    <dgm:pt modelId="{1A23696A-3E1D-7846-957E-F2464F64CE02}" type="parTrans" cxnId="{8C14EB0B-4F29-454E-9ED6-AD7FBD69CEB0}">
      <dgm:prSet/>
      <dgm:spPr/>
      <dgm:t>
        <a:bodyPr/>
        <a:lstStyle/>
        <a:p>
          <a:endParaRPr lang="en-US"/>
        </a:p>
      </dgm:t>
    </dgm:pt>
    <dgm:pt modelId="{3EE234D2-ADC4-4C45-925C-CB1BCE6BDAF0}" type="sibTrans" cxnId="{8C14EB0B-4F29-454E-9ED6-AD7FBD69CEB0}">
      <dgm:prSet/>
      <dgm:spPr/>
      <dgm:t>
        <a:bodyPr/>
        <a:lstStyle/>
        <a:p>
          <a:endParaRPr lang="en-US"/>
        </a:p>
      </dgm:t>
    </dgm:pt>
    <dgm:pt modelId="{93F171BE-11BA-4F43-AC00-B153FDBEB99C}">
      <dgm:prSet phldrT="[Text]"/>
      <dgm:spPr/>
      <dgm:t>
        <a:bodyPr/>
        <a:lstStyle/>
        <a:p>
          <a:pPr>
            <a:lnSpc>
              <a:spcPct val="100000"/>
            </a:lnSpc>
          </a:pPr>
          <a:r>
            <a:rPr lang="en-US" dirty="0"/>
            <a:t>Formal Modelling</a:t>
          </a:r>
        </a:p>
      </dgm:t>
    </dgm:pt>
    <dgm:pt modelId="{AB1547C9-5190-1B4E-9BC9-8EC2892AB587}" type="parTrans" cxnId="{FBC997DA-A188-B744-A164-5D2723CAD9EF}">
      <dgm:prSet/>
      <dgm:spPr/>
      <dgm:t>
        <a:bodyPr/>
        <a:lstStyle/>
        <a:p>
          <a:endParaRPr lang="en-US"/>
        </a:p>
      </dgm:t>
    </dgm:pt>
    <dgm:pt modelId="{25A28879-F528-C540-9C41-477751D86039}" type="sibTrans" cxnId="{FBC997DA-A188-B744-A164-5D2723CAD9EF}">
      <dgm:prSet/>
      <dgm:spPr/>
      <dgm:t>
        <a:bodyPr/>
        <a:lstStyle/>
        <a:p>
          <a:endParaRPr lang="en-US"/>
        </a:p>
      </dgm:t>
    </dgm:pt>
    <dgm:pt modelId="{C107DDFA-BC66-5840-8933-6B52DB4EA897}">
      <dgm:prSet phldrT="[Text]"/>
      <dgm:spPr/>
      <dgm:t>
        <a:bodyPr/>
        <a:lstStyle/>
        <a:p>
          <a:pPr>
            <a:lnSpc>
              <a:spcPct val="100000"/>
            </a:lnSpc>
          </a:pPr>
          <a:r>
            <a:rPr lang="en-US" dirty="0"/>
            <a:t>Interpretation</a:t>
          </a:r>
        </a:p>
      </dgm:t>
    </dgm:pt>
    <dgm:pt modelId="{41EB0557-5DF4-0D48-9919-FC9D4DC50183}" type="parTrans" cxnId="{89898BCA-FDDE-5C44-9F71-69EBB64D268C}">
      <dgm:prSet/>
      <dgm:spPr/>
      <dgm:t>
        <a:bodyPr/>
        <a:lstStyle/>
        <a:p>
          <a:endParaRPr lang="en-US"/>
        </a:p>
      </dgm:t>
    </dgm:pt>
    <dgm:pt modelId="{74629D8B-D7AF-C84B-B9F0-B4BAF715AC01}" type="sibTrans" cxnId="{89898BCA-FDDE-5C44-9F71-69EBB64D268C}">
      <dgm:prSet/>
      <dgm:spPr/>
      <dgm:t>
        <a:bodyPr/>
        <a:lstStyle/>
        <a:p>
          <a:endParaRPr lang="en-US"/>
        </a:p>
      </dgm:t>
    </dgm:pt>
    <dgm:pt modelId="{E9BC90BB-4E49-A441-A97D-2E5D148BAA3A}">
      <dgm:prSet phldrT="[Text]"/>
      <dgm:spPr/>
      <dgm:t>
        <a:bodyPr/>
        <a:lstStyle/>
        <a:p>
          <a:pPr>
            <a:lnSpc>
              <a:spcPct val="100000"/>
            </a:lnSpc>
          </a:pPr>
          <a:r>
            <a:rPr lang="en-US" dirty="0"/>
            <a:t>Communication </a:t>
          </a:r>
        </a:p>
      </dgm:t>
    </dgm:pt>
    <dgm:pt modelId="{F1112195-058A-104E-8055-C0E88D1D6D0F}" type="parTrans" cxnId="{C1E3AFEA-8D9C-004E-BE87-C78E79C06267}">
      <dgm:prSet/>
      <dgm:spPr/>
      <dgm:t>
        <a:bodyPr/>
        <a:lstStyle/>
        <a:p>
          <a:endParaRPr lang="en-US"/>
        </a:p>
      </dgm:t>
    </dgm:pt>
    <dgm:pt modelId="{37471140-2715-FE46-83EF-463DD3578A96}" type="sibTrans" cxnId="{C1E3AFEA-8D9C-004E-BE87-C78E79C06267}">
      <dgm:prSet/>
      <dgm:spPr/>
      <dgm:t>
        <a:bodyPr/>
        <a:lstStyle/>
        <a:p>
          <a:endParaRPr lang="en-US"/>
        </a:p>
      </dgm:t>
    </dgm:pt>
    <dgm:pt modelId="{6D52D215-A689-8E41-BD62-0348F7DA6B08}">
      <dgm:prSet phldrT="[Text]"/>
      <dgm:spPr/>
      <dgm:t>
        <a:bodyPr/>
        <a:lstStyle/>
        <a:p>
          <a:pPr>
            <a:lnSpc>
              <a:spcPct val="100000"/>
            </a:lnSpc>
          </a:pPr>
          <a:r>
            <a:rPr lang="en-US" dirty="0"/>
            <a:t>Result</a:t>
          </a:r>
        </a:p>
      </dgm:t>
    </dgm:pt>
    <dgm:pt modelId="{886AC033-5851-8A4A-865F-DE38BE409929}" type="parTrans" cxnId="{89E140C3-6791-C843-8B05-91E2A6B552ED}">
      <dgm:prSet/>
      <dgm:spPr/>
      <dgm:t>
        <a:bodyPr/>
        <a:lstStyle/>
        <a:p>
          <a:endParaRPr lang="en-US"/>
        </a:p>
      </dgm:t>
    </dgm:pt>
    <dgm:pt modelId="{5FD45002-D4B3-0941-9A34-1402C4DEE0F8}" type="sibTrans" cxnId="{89E140C3-6791-C843-8B05-91E2A6B552ED}">
      <dgm:prSet/>
      <dgm:spPr/>
      <dgm:t>
        <a:bodyPr/>
        <a:lstStyle/>
        <a:p>
          <a:endParaRPr lang="en-US"/>
        </a:p>
      </dgm:t>
    </dgm:pt>
    <dgm:pt modelId="{35AAE756-C0BC-40C0-9DA5-639AFECACAA2}" type="pres">
      <dgm:prSet presAssocID="{555FC063-9BE4-E54E-82D9-9F65473D4C1A}" presName="root" presStyleCnt="0">
        <dgm:presLayoutVars>
          <dgm:dir/>
          <dgm:resizeHandles val="exact"/>
        </dgm:presLayoutVars>
      </dgm:prSet>
      <dgm:spPr/>
    </dgm:pt>
    <dgm:pt modelId="{EDF9C70B-B681-45EB-AE49-B4B2C833CBB0}" type="pres">
      <dgm:prSet presAssocID="{48B3D561-A047-3749-BAB4-3FAE94A2E707}" presName="compNode" presStyleCnt="0"/>
      <dgm:spPr/>
    </dgm:pt>
    <dgm:pt modelId="{61AD26E1-4B2E-4D30-A669-F519FBD28EBB}" type="pres">
      <dgm:prSet presAssocID="{48B3D561-A047-3749-BAB4-3FAE94A2E707}" presName="bgRect" presStyleLbl="bgShp" presStyleIdx="0" presStyleCnt="7"/>
      <dgm:spPr/>
    </dgm:pt>
    <dgm:pt modelId="{2EEF600C-9680-48F0-AE56-7D9A4B55668D}" type="pres">
      <dgm:prSet presAssocID="{48B3D561-A047-3749-BAB4-3FAE94A2E70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9E39EDC8-9741-407E-BBC5-234D1F14C296}" type="pres">
      <dgm:prSet presAssocID="{48B3D561-A047-3749-BAB4-3FAE94A2E707}" presName="spaceRect" presStyleCnt="0"/>
      <dgm:spPr/>
    </dgm:pt>
    <dgm:pt modelId="{BFFEC326-0477-4FB3-B611-9A9DAEB09933}" type="pres">
      <dgm:prSet presAssocID="{48B3D561-A047-3749-BAB4-3FAE94A2E707}" presName="parTx" presStyleLbl="revTx" presStyleIdx="0" presStyleCnt="7">
        <dgm:presLayoutVars>
          <dgm:chMax val="0"/>
          <dgm:chPref val="0"/>
        </dgm:presLayoutVars>
      </dgm:prSet>
      <dgm:spPr/>
    </dgm:pt>
    <dgm:pt modelId="{288314EF-AD78-40D4-B8ED-2D936B8C2B1A}" type="pres">
      <dgm:prSet presAssocID="{C72E4D7C-6628-6840-9AE9-D8F9CF22107E}" presName="sibTrans" presStyleCnt="0"/>
      <dgm:spPr/>
    </dgm:pt>
    <dgm:pt modelId="{7C08D454-B659-4026-A59C-4CAC7068EC29}" type="pres">
      <dgm:prSet presAssocID="{358DF4EB-E9DE-FC47-9CF1-C1A60D30AC0A}" presName="compNode" presStyleCnt="0"/>
      <dgm:spPr/>
    </dgm:pt>
    <dgm:pt modelId="{4C0D0AC8-412B-4F8A-A32A-7FA7C4554888}" type="pres">
      <dgm:prSet presAssocID="{358DF4EB-E9DE-FC47-9CF1-C1A60D30AC0A}" presName="bgRect" presStyleLbl="bgShp" presStyleIdx="1" presStyleCnt="7"/>
      <dgm:spPr/>
    </dgm:pt>
    <dgm:pt modelId="{B4597E37-DE76-4226-AF37-22B3F09394AD}" type="pres">
      <dgm:prSet presAssocID="{358DF4EB-E9DE-FC47-9CF1-C1A60D30AC0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2C4FED5-B76D-460D-974C-318B4B1A5CC0}" type="pres">
      <dgm:prSet presAssocID="{358DF4EB-E9DE-FC47-9CF1-C1A60D30AC0A}" presName="spaceRect" presStyleCnt="0"/>
      <dgm:spPr/>
    </dgm:pt>
    <dgm:pt modelId="{2C00AF91-5C69-49C2-8B8B-C1EFF3121DBB}" type="pres">
      <dgm:prSet presAssocID="{358DF4EB-E9DE-FC47-9CF1-C1A60D30AC0A}" presName="parTx" presStyleLbl="revTx" presStyleIdx="1" presStyleCnt="7">
        <dgm:presLayoutVars>
          <dgm:chMax val="0"/>
          <dgm:chPref val="0"/>
        </dgm:presLayoutVars>
      </dgm:prSet>
      <dgm:spPr/>
    </dgm:pt>
    <dgm:pt modelId="{C9D7E0DD-DF2C-4BF9-9600-3C2BEF4339E6}" type="pres">
      <dgm:prSet presAssocID="{E6B36C88-C4A4-524F-AED7-3C6B32601FCF}" presName="sibTrans" presStyleCnt="0"/>
      <dgm:spPr/>
    </dgm:pt>
    <dgm:pt modelId="{67EF9D18-FD41-4108-B147-4B8C228F1AB3}" type="pres">
      <dgm:prSet presAssocID="{B59C9757-74FC-2944-BC14-05E2BDE25573}" presName="compNode" presStyleCnt="0"/>
      <dgm:spPr/>
    </dgm:pt>
    <dgm:pt modelId="{AECDBD2D-9BCB-4E1B-97B4-F7E3977BA778}" type="pres">
      <dgm:prSet presAssocID="{B59C9757-74FC-2944-BC14-05E2BDE25573}" presName="bgRect" presStyleLbl="bgShp" presStyleIdx="2" presStyleCnt="7"/>
      <dgm:spPr/>
    </dgm:pt>
    <dgm:pt modelId="{4F5EE8F0-5B9B-49DD-9F31-1D659A3E6141}" type="pres">
      <dgm:prSet presAssocID="{B59C9757-74FC-2944-BC14-05E2BDE2557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C4BBA6D-8149-4CCD-A3CE-E32633C41464}" type="pres">
      <dgm:prSet presAssocID="{B59C9757-74FC-2944-BC14-05E2BDE25573}" presName="spaceRect" presStyleCnt="0"/>
      <dgm:spPr/>
    </dgm:pt>
    <dgm:pt modelId="{616DF8D3-F3C2-44B0-8222-E990806A3765}" type="pres">
      <dgm:prSet presAssocID="{B59C9757-74FC-2944-BC14-05E2BDE25573}" presName="parTx" presStyleLbl="revTx" presStyleIdx="2" presStyleCnt="7">
        <dgm:presLayoutVars>
          <dgm:chMax val="0"/>
          <dgm:chPref val="0"/>
        </dgm:presLayoutVars>
      </dgm:prSet>
      <dgm:spPr/>
    </dgm:pt>
    <dgm:pt modelId="{6F858FE5-C3C5-4A6B-B5D6-7AD1F71A3EDB}" type="pres">
      <dgm:prSet presAssocID="{3EE234D2-ADC4-4C45-925C-CB1BCE6BDAF0}" presName="sibTrans" presStyleCnt="0"/>
      <dgm:spPr/>
    </dgm:pt>
    <dgm:pt modelId="{B39A0CAC-479A-47D6-9214-0F51D37FE139}" type="pres">
      <dgm:prSet presAssocID="{93F171BE-11BA-4F43-AC00-B153FDBEB99C}" presName="compNode" presStyleCnt="0"/>
      <dgm:spPr/>
    </dgm:pt>
    <dgm:pt modelId="{FBBE4D56-422B-4133-9DA5-B9C1F9E9D1D2}" type="pres">
      <dgm:prSet presAssocID="{93F171BE-11BA-4F43-AC00-B153FDBEB99C}" presName="bgRect" presStyleLbl="bgShp" presStyleIdx="3" presStyleCnt="7"/>
      <dgm:spPr/>
    </dgm:pt>
    <dgm:pt modelId="{98F65C00-4167-4024-9D8B-DB348CBCA46E}" type="pres">
      <dgm:prSet presAssocID="{93F171BE-11BA-4F43-AC00-B153FDBEB99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C4BADBD-4E23-4C07-A42F-BDCF2D9A5906}" type="pres">
      <dgm:prSet presAssocID="{93F171BE-11BA-4F43-AC00-B153FDBEB99C}" presName="spaceRect" presStyleCnt="0"/>
      <dgm:spPr/>
    </dgm:pt>
    <dgm:pt modelId="{9432B235-0D67-42D6-A881-889912957D29}" type="pres">
      <dgm:prSet presAssocID="{93F171BE-11BA-4F43-AC00-B153FDBEB99C}" presName="parTx" presStyleLbl="revTx" presStyleIdx="3" presStyleCnt="7">
        <dgm:presLayoutVars>
          <dgm:chMax val="0"/>
          <dgm:chPref val="0"/>
        </dgm:presLayoutVars>
      </dgm:prSet>
      <dgm:spPr/>
    </dgm:pt>
    <dgm:pt modelId="{D702AAEC-2175-451A-A98E-DB491588A2DB}" type="pres">
      <dgm:prSet presAssocID="{25A28879-F528-C540-9C41-477751D86039}" presName="sibTrans" presStyleCnt="0"/>
      <dgm:spPr/>
    </dgm:pt>
    <dgm:pt modelId="{BC951436-2346-4F84-9F1E-9AC03A271445}" type="pres">
      <dgm:prSet presAssocID="{C107DDFA-BC66-5840-8933-6B52DB4EA897}" presName="compNode" presStyleCnt="0"/>
      <dgm:spPr/>
    </dgm:pt>
    <dgm:pt modelId="{F6553023-A8EC-4D5C-AC51-2F36F262FC98}" type="pres">
      <dgm:prSet presAssocID="{C107DDFA-BC66-5840-8933-6B52DB4EA897}" presName="bgRect" presStyleLbl="bgShp" presStyleIdx="4" presStyleCnt="7"/>
      <dgm:spPr/>
    </dgm:pt>
    <dgm:pt modelId="{75322206-F4B4-4DF5-B90D-1975CD66F650}" type="pres">
      <dgm:prSet presAssocID="{C107DDFA-BC66-5840-8933-6B52DB4EA89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6DE173DF-D909-4A75-97E8-E00C3262B30D}" type="pres">
      <dgm:prSet presAssocID="{C107DDFA-BC66-5840-8933-6B52DB4EA897}" presName="spaceRect" presStyleCnt="0"/>
      <dgm:spPr/>
    </dgm:pt>
    <dgm:pt modelId="{B0CB4EBE-54F1-4E0F-B876-AE7EB84D518E}" type="pres">
      <dgm:prSet presAssocID="{C107DDFA-BC66-5840-8933-6B52DB4EA897}" presName="parTx" presStyleLbl="revTx" presStyleIdx="4" presStyleCnt="7">
        <dgm:presLayoutVars>
          <dgm:chMax val="0"/>
          <dgm:chPref val="0"/>
        </dgm:presLayoutVars>
      </dgm:prSet>
      <dgm:spPr/>
    </dgm:pt>
    <dgm:pt modelId="{E2AB3204-D73B-40DE-90AD-0C702AACC2C5}" type="pres">
      <dgm:prSet presAssocID="{74629D8B-D7AF-C84B-B9F0-B4BAF715AC01}" presName="sibTrans" presStyleCnt="0"/>
      <dgm:spPr/>
    </dgm:pt>
    <dgm:pt modelId="{25702DBD-C280-40BE-BAA5-7B581019BC43}" type="pres">
      <dgm:prSet presAssocID="{E9BC90BB-4E49-A441-A97D-2E5D148BAA3A}" presName="compNode" presStyleCnt="0"/>
      <dgm:spPr/>
    </dgm:pt>
    <dgm:pt modelId="{924EA2B8-4A38-4017-B119-00A86EAE96F2}" type="pres">
      <dgm:prSet presAssocID="{E9BC90BB-4E49-A441-A97D-2E5D148BAA3A}" presName="bgRect" presStyleLbl="bgShp" presStyleIdx="5" presStyleCnt="7"/>
      <dgm:spPr/>
    </dgm:pt>
    <dgm:pt modelId="{F5E12806-8083-4439-92E8-BBA6D41CAC41}" type="pres">
      <dgm:prSet presAssocID="{E9BC90BB-4E49-A441-A97D-2E5D148BAA3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lephone"/>
        </a:ext>
      </dgm:extLst>
    </dgm:pt>
    <dgm:pt modelId="{AF483242-67D6-491A-8600-3CAC93E2B2DB}" type="pres">
      <dgm:prSet presAssocID="{E9BC90BB-4E49-A441-A97D-2E5D148BAA3A}" presName="spaceRect" presStyleCnt="0"/>
      <dgm:spPr/>
    </dgm:pt>
    <dgm:pt modelId="{9909E9E1-29FC-4605-8E5F-6FCD1F7C43C8}" type="pres">
      <dgm:prSet presAssocID="{E9BC90BB-4E49-A441-A97D-2E5D148BAA3A}" presName="parTx" presStyleLbl="revTx" presStyleIdx="5" presStyleCnt="7">
        <dgm:presLayoutVars>
          <dgm:chMax val="0"/>
          <dgm:chPref val="0"/>
        </dgm:presLayoutVars>
      </dgm:prSet>
      <dgm:spPr/>
    </dgm:pt>
    <dgm:pt modelId="{193C54FC-9F0B-496A-A4BE-CDFBBC283299}" type="pres">
      <dgm:prSet presAssocID="{37471140-2715-FE46-83EF-463DD3578A96}" presName="sibTrans" presStyleCnt="0"/>
      <dgm:spPr/>
    </dgm:pt>
    <dgm:pt modelId="{6A2072D9-339A-4483-BB6E-E50BCE4DEC67}" type="pres">
      <dgm:prSet presAssocID="{6D52D215-A689-8E41-BD62-0348F7DA6B08}" presName="compNode" presStyleCnt="0"/>
      <dgm:spPr/>
    </dgm:pt>
    <dgm:pt modelId="{C9735986-8CEB-4645-A562-DD8144032C96}" type="pres">
      <dgm:prSet presAssocID="{6D52D215-A689-8E41-BD62-0348F7DA6B08}" presName="bgRect" presStyleLbl="bgShp" presStyleIdx="6" presStyleCnt="7"/>
      <dgm:spPr/>
    </dgm:pt>
    <dgm:pt modelId="{F1EF3AFC-6310-479E-83A5-9DC515636CA1}" type="pres">
      <dgm:prSet presAssocID="{6D52D215-A689-8E41-BD62-0348F7DA6B0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ullseye"/>
        </a:ext>
      </dgm:extLst>
    </dgm:pt>
    <dgm:pt modelId="{E72FA918-FD58-4D03-94FF-322CAC3504FC}" type="pres">
      <dgm:prSet presAssocID="{6D52D215-A689-8E41-BD62-0348F7DA6B08}" presName="spaceRect" presStyleCnt="0"/>
      <dgm:spPr/>
    </dgm:pt>
    <dgm:pt modelId="{67F491EC-106F-4D0E-BC86-89D68225F0C0}" type="pres">
      <dgm:prSet presAssocID="{6D52D215-A689-8E41-BD62-0348F7DA6B08}" presName="parTx" presStyleLbl="revTx" presStyleIdx="6" presStyleCnt="7">
        <dgm:presLayoutVars>
          <dgm:chMax val="0"/>
          <dgm:chPref val="0"/>
        </dgm:presLayoutVars>
      </dgm:prSet>
      <dgm:spPr/>
    </dgm:pt>
  </dgm:ptLst>
  <dgm:cxnLst>
    <dgm:cxn modelId="{8C14EB0B-4F29-454E-9ED6-AD7FBD69CEB0}" srcId="{555FC063-9BE4-E54E-82D9-9F65473D4C1A}" destId="{B59C9757-74FC-2944-BC14-05E2BDE25573}" srcOrd="2" destOrd="0" parTransId="{1A23696A-3E1D-7846-957E-F2464F64CE02}" sibTransId="{3EE234D2-ADC4-4C45-925C-CB1BCE6BDAF0}"/>
    <dgm:cxn modelId="{BAFF6D25-771A-7F44-BEEE-0109170C0689}" type="presOf" srcId="{358DF4EB-E9DE-FC47-9CF1-C1A60D30AC0A}" destId="{2C00AF91-5C69-49C2-8B8B-C1EFF3121DBB}" srcOrd="0" destOrd="0" presId="urn:microsoft.com/office/officeart/2018/2/layout/IconVerticalSolidList"/>
    <dgm:cxn modelId="{1B8C943E-BAC4-CB47-8D4D-7C2E52F8DCC8}" type="presOf" srcId="{555FC063-9BE4-E54E-82D9-9F65473D4C1A}" destId="{35AAE756-C0BC-40C0-9DA5-639AFECACAA2}" srcOrd="0" destOrd="0" presId="urn:microsoft.com/office/officeart/2018/2/layout/IconVerticalSolidList"/>
    <dgm:cxn modelId="{153DFB3E-CA8A-7041-87CA-C8CF4643CCCC}" type="presOf" srcId="{B59C9757-74FC-2944-BC14-05E2BDE25573}" destId="{616DF8D3-F3C2-44B0-8222-E990806A3765}" srcOrd="0" destOrd="0" presId="urn:microsoft.com/office/officeart/2018/2/layout/IconVerticalSolidList"/>
    <dgm:cxn modelId="{64053CAC-9B4C-4D42-B530-C0D45D9B3CB2}" srcId="{555FC063-9BE4-E54E-82D9-9F65473D4C1A}" destId="{358DF4EB-E9DE-FC47-9CF1-C1A60D30AC0A}" srcOrd="1" destOrd="0" parTransId="{CA7C49C0-EFCE-0E48-B4D9-D780A5CB987D}" sibTransId="{E6B36C88-C4A4-524F-AED7-3C6B32601FCF}"/>
    <dgm:cxn modelId="{3005C5B4-942D-2046-A711-5DBB7AB094CC}" type="presOf" srcId="{C107DDFA-BC66-5840-8933-6B52DB4EA897}" destId="{B0CB4EBE-54F1-4E0F-B876-AE7EB84D518E}" srcOrd="0" destOrd="0" presId="urn:microsoft.com/office/officeart/2018/2/layout/IconVerticalSolidList"/>
    <dgm:cxn modelId="{0B05D8BF-DFCE-134E-A56B-6B699FC9280C}" type="presOf" srcId="{E9BC90BB-4E49-A441-A97D-2E5D148BAA3A}" destId="{9909E9E1-29FC-4605-8E5F-6FCD1F7C43C8}" srcOrd="0" destOrd="0" presId="urn:microsoft.com/office/officeart/2018/2/layout/IconVerticalSolidList"/>
    <dgm:cxn modelId="{89E140C3-6791-C843-8B05-91E2A6B552ED}" srcId="{555FC063-9BE4-E54E-82D9-9F65473D4C1A}" destId="{6D52D215-A689-8E41-BD62-0348F7DA6B08}" srcOrd="6" destOrd="0" parTransId="{886AC033-5851-8A4A-865F-DE38BE409929}" sibTransId="{5FD45002-D4B3-0941-9A34-1402C4DEE0F8}"/>
    <dgm:cxn modelId="{89898BCA-FDDE-5C44-9F71-69EBB64D268C}" srcId="{555FC063-9BE4-E54E-82D9-9F65473D4C1A}" destId="{C107DDFA-BC66-5840-8933-6B52DB4EA897}" srcOrd="4" destOrd="0" parTransId="{41EB0557-5DF4-0D48-9919-FC9D4DC50183}" sibTransId="{74629D8B-D7AF-C84B-B9F0-B4BAF715AC01}"/>
    <dgm:cxn modelId="{FBC997DA-A188-B744-A164-5D2723CAD9EF}" srcId="{555FC063-9BE4-E54E-82D9-9F65473D4C1A}" destId="{93F171BE-11BA-4F43-AC00-B153FDBEB99C}" srcOrd="3" destOrd="0" parTransId="{AB1547C9-5190-1B4E-9BC9-8EC2892AB587}" sibTransId="{25A28879-F528-C540-9C41-477751D86039}"/>
    <dgm:cxn modelId="{CD67D5E1-BDFD-A541-8332-287C7B2D5271}" type="presOf" srcId="{6D52D215-A689-8E41-BD62-0348F7DA6B08}" destId="{67F491EC-106F-4D0E-BC86-89D68225F0C0}" srcOrd="0" destOrd="0" presId="urn:microsoft.com/office/officeart/2018/2/layout/IconVerticalSolidList"/>
    <dgm:cxn modelId="{C1E3AFEA-8D9C-004E-BE87-C78E79C06267}" srcId="{555FC063-9BE4-E54E-82D9-9F65473D4C1A}" destId="{E9BC90BB-4E49-A441-A97D-2E5D148BAA3A}" srcOrd="5" destOrd="0" parTransId="{F1112195-058A-104E-8055-C0E88D1D6D0F}" sibTransId="{37471140-2715-FE46-83EF-463DD3578A96}"/>
    <dgm:cxn modelId="{F5D9A7EB-06F0-6A4D-AC8D-8BF9EFC53903}" type="presOf" srcId="{48B3D561-A047-3749-BAB4-3FAE94A2E707}" destId="{BFFEC326-0477-4FB3-B611-9A9DAEB09933}" srcOrd="0" destOrd="0" presId="urn:microsoft.com/office/officeart/2018/2/layout/IconVerticalSolidList"/>
    <dgm:cxn modelId="{EC512AF3-3436-E241-A0B4-055021130D2F}" srcId="{555FC063-9BE4-E54E-82D9-9F65473D4C1A}" destId="{48B3D561-A047-3749-BAB4-3FAE94A2E707}" srcOrd="0" destOrd="0" parTransId="{305E3B53-31BE-7543-84E9-D7E8590C5B21}" sibTransId="{C72E4D7C-6628-6840-9AE9-D8F9CF22107E}"/>
    <dgm:cxn modelId="{0905B4F7-4C31-F94A-935C-BB02720E9496}" type="presOf" srcId="{93F171BE-11BA-4F43-AC00-B153FDBEB99C}" destId="{9432B235-0D67-42D6-A881-889912957D29}" srcOrd="0" destOrd="0" presId="urn:microsoft.com/office/officeart/2018/2/layout/IconVerticalSolidList"/>
    <dgm:cxn modelId="{0D05D192-834B-7840-B0D9-39659B5AC850}" type="presParOf" srcId="{35AAE756-C0BC-40C0-9DA5-639AFECACAA2}" destId="{EDF9C70B-B681-45EB-AE49-B4B2C833CBB0}" srcOrd="0" destOrd="0" presId="urn:microsoft.com/office/officeart/2018/2/layout/IconVerticalSolidList"/>
    <dgm:cxn modelId="{1DFE63C7-7EEE-3048-8A4B-3FDA86CAC58C}" type="presParOf" srcId="{EDF9C70B-B681-45EB-AE49-B4B2C833CBB0}" destId="{61AD26E1-4B2E-4D30-A669-F519FBD28EBB}" srcOrd="0" destOrd="0" presId="urn:microsoft.com/office/officeart/2018/2/layout/IconVerticalSolidList"/>
    <dgm:cxn modelId="{1EAD0D0F-C23C-1746-89FC-835FB45CB7CF}" type="presParOf" srcId="{EDF9C70B-B681-45EB-AE49-B4B2C833CBB0}" destId="{2EEF600C-9680-48F0-AE56-7D9A4B55668D}" srcOrd="1" destOrd="0" presId="urn:microsoft.com/office/officeart/2018/2/layout/IconVerticalSolidList"/>
    <dgm:cxn modelId="{9E0A5B9B-92BD-E44B-8BC3-59222F096339}" type="presParOf" srcId="{EDF9C70B-B681-45EB-AE49-B4B2C833CBB0}" destId="{9E39EDC8-9741-407E-BBC5-234D1F14C296}" srcOrd="2" destOrd="0" presId="urn:microsoft.com/office/officeart/2018/2/layout/IconVerticalSolidList"/>
    <dgm:cxn modelId="{39039FEE-E7D5-9548-A698-CE689E243B65}" type="presParOf" srcId="{EDF9C70B-B681-45EB-AE49-B4B2C833CBB0}" destId="{BFFEC326-0477-4FB3-B611-9A9DAEB09933}" srcOrd="3" destOrd="0" presId="urn:microsoft.com/office/officeart/2018/2/layout/IconVerticalSolidList"/>
    <dgm:cxn modelId="{7044548B-69BD-784C-B707-825695D81B16}" type="presParOf" srcId="{35AAE756-C0BC-40C0-9DA5-639AFECACAA2}" destId="{288314EF-AD78-40D4-B8ED-2D936B8C2B1A}" srcOrd="1" destOrd="0" presId="urn:microsoft.com/office/officeart/2018/2/layout/IconVerticalSolidList"/>
    <dgm:cxn modelId="{F507637B-9892-0C48-9DF9-C9265D4BB7D2}" type="presParOf" srcId="{35AAE756-C0BC-40C0-9DA5-639AFECACAA2}" destId="{7C08D454-B659-4026-A59C-4CAC7068EC29}" srcOrd="2" destOrd="0" presId="urn:microsoft.com/office/officeart/2018/2/layout/IconVerticalSolidList"/>
    <dgm:cxn modelId="{A60F2C93-28F4-E944-A064-0ABBFD0AC6CB}" type="presParOf" srcId="{7C08D454-B659-4026-A59C-4CAC7068EC29}" destId="{4C0D0AC8-412B-4F8A-A32A-7FA7C4554888}" srcOrd="0" destOrd="0" presId="urn:microsoft.com/office/officeart/2018/2/layout/IconVerticalSolidList"/>
    <dgm:cxn modelId="{7F075067-83D9-A14A-9187-406CB7A77C03}" type="presParOf" srcId="{7C08D454-B659-4026-A59C-4CAC7068EC29}" destId="{B4597E37-DE76-4226-AF37-22B3F09394AD}" srcOrd="1" destOrd="0" presId="urn:microsoft.com/office/officeart/2018/2/layout/IconVerticalSolidList"/>
    <dgm:cxn modelId="{D7F24F61-0F39-E84C-A720-CC238FC42D3F}" type="presParOf" srcId="{7C08D454-B659-4026-A59C-4CAC7068EC29}" destId="{12C4FED5-B76D-460D-974C-318B4B1A5CC0}" srcOrd="2" destOrd="0" presId="urn:microsoft.com/office/officeart/2018/2/layout/IconVerticalSolidList"/>
    <dgm:cxn modelId="{0319A630-DFD4-CE46-A8A2-E98C2B2059FA}" type="presParOf" srcId="{7C08D454-B659-4026-A59C-4CAC7068EC29}" destId="{2C00AF91-5C69-49C2-8B8B-C1EFF3121DBB}" srcOrd="3" destOrd="0" presId="urn:microsoft.com/office/officeart/2018/2/layout/IconVerticalSolidList"/>
    <dgm:cxn modelId="{272F3DD6-B4F4-7748-88D7-EC9873B640F5}" type="presParOf" srcId="{35AAE756-C0BC-40C0-9DA5-639AFECACAA2}" destId="{C9D7E0DD-DF2C-4BF9-9600-3C2BEF4339E6}" srcOrd="3" destOrd="0" presId="urn:microsoft.com/office/officeart/2018/2/layout/IconVerticalSolidList"/>
    <dgm:cxn modelId="{2CAA8F2E-342D-9245-A7EB-F9DC4E922113}" type="presParOf" srcId="{35AAE756-C0BC-40C0-9DA5-639AFECACAA2}" destId="{67EF9D18-FD41-4108-B147-4B8C228F1AB3}" srcOrd="4" destOrd="0" presId="urn:microsoft.com/office/officeart/2018/2/layout/IconVerticalSolidList"/>
    <dgm:cxn modelId="{6854E43A-8208-2143-A0C5-103F0CD263F2}" type="presParOf" srcId="{67EF9D18-FD41-4108-B147-4B8C228F1AB3}" destId="{AECDBD2D-9BCB-4E1B-97B4-F7E3977BA778}" srcOrd="0" destOrd="0" presId="urn:microsoft.com/office/officeart/2018/2/layout/IconVerticalSolidList"/>
    <dgm:cxn modelId="{8A7552A6-23D2-2F4C-8A7B-64660BD10CBC}" type="presParOf" srcId="{67EF9D18-FD41-4108-B147-4B8C228F1AB3}" destId="{4F5EE8F0-5B9B-49DD-9F31-1D659A3E6141}" srcOrd="1" destOrd="0" presId="urn:microsoft.com/office/officeart/2018/2/layout/IconVerticalSolidList"/>
    <dgm:cxn modelId="{E74E2E25-E2EE-3047-A2C0-5AAC229F2179}" type="presParOf" srcId="{67EF9D18-FD41-4108-B147-4B8C228F1AB3}" destId="{4C4BBA6D-8149-4CCD-A3CE-E32633C41464}" srcOrd="2" destOrd="0" presId="urn:microsoft.com/office/officeart/2018/2/layout/IconVerticalSolidList"/>
    <dgm:cxn modelId="{31F979B0-3561-E04E-AC5D-3FD085DD7AF4}" type="presParOf" srcId="{67EF9D18-FD41-4108-B147-4B8C228F1AB3}" destId="{616DF8D3-F3C2-44B0-8222-E990806A3765}" srcOrd="3" destOrd="0" presId="urn:microsoft.com/office/officeart/2018/2/layout/IconVerticalSolidList"/>
    <dgm:cxn modelId="{C09E97FE-A3F8-6847-80D6-BD233D428F88}" type="presParOf" srcId="{35AAE756-C0BC-40C0-9DA5-639AFECACAA2}" destId="{6F858FE5-C3C5-4A6B-B5D6-7AD1F71A3EDB}" srcOrd="5" destOrd="0" presId="urn:microsoft.com/office/officeart/2018/2/layout/IconVerticalSolidList"/>
    <dgm:cxn modelId="{183E6002-8063-FE4E-9CB1-9EE224A58016}" type="presParOf" srcId="{35AAE756-C0BC-40C0-9DA5-639AFECACAA2}" destId="{B39A0CAC-479A-47D6-9214-0F51D37FE139}" srcOrd="6" destOrd="0" presId="urn:microsoft.com/office/officeart/2018/2/layout/IconVerticalSolidList"/>
    <dgm:cxn modelId="{8C83968B-B45C-F140-B0C2-B3A2E8358616}" type="presParOf" srcId="{B39A0CAC-479A-47D6-9214-0F51D37FE139}" destId="{FBBE4D56-422B-4133-9DA5-B9C1F9E9D1D2}" srcOrd="0" destOrd="0" presId="urn:microsoft.com/office/officeart/2018/2/layout/IconVerticalSolidList"/>
    <dgm:cxn modelId="{65DD6032-9196-AD44-B63A-BAAA414D9632}" type="presParOf" srcId="{B39A0CAC-479A-47D6-9214-0F51D37FE139}" destId="{98F65C00-4167-4024-9D8B-DB348CBCA46E}" srcOrd="1" destOrd="0" presId="urn:microsoft.com/office/officeart/2018/2/layout/IconVerticalSolidList"/>
    <dgm:cxn modelId="{6E5DDAE4-9A1C-A148-9084-5904B4606128}" type="presParOf" srcId="{B39A0CAC-479A-47D6-9214-0F51D37FE139}" destId="{FC4BADBD-4E23-4C07-A42F-BDCF2D9A5906}" srcOrd="2" destOrd="0" presId="urn:microsoft.com/office/officeart/2018/2/layout/IconVerticalSolidList"/>
    <dgm:cxn modelId="{3F49CA7A-921F-E244-A9E6-70BF49CF55CB}" type="presParOf" srcId="{B39A0CAC-479A-47D6-9214-0F51D37FE139}" destId="{9432B235-0D67-42D6-A881-889912957D29}" srcOrd="3" destOrd="0" presId="urn:microsoft.com/office/officeart/2018/2/layout/IconVerticalSolidList"/>
    <dgm:cxn modelId="{ABEF3FE0-F751-664F-86B2-C2E65EE86FD9}" type="presParOf" srcId="{35AAE756-C0BC-40C0-9DA5-639AFECACAA2}" destId="{D702AAEC-2175-451A-A98E-DB491588A2DB}" srcOrd="7" destOrd="0" presId="urn:microsoft.com/office/officeart/2018/2/layout/IconVerticalSolidList"/>
    <dgm:cxn modelId="{4C7BF2A5-3FA4-D74F-9C77-3862870E3EBD}" type="presParOf" srcId="{35AAE756-C0BC-40C0-9DA5-639AFECACAA2}" destId="{BC951436-2346-4F84-9F1E-9AC03A271445}" srcOrd="8" destOrd="0" presId="urn:microsoft.com/office/officeart/2018/2/layout/IconVerticalSolidList"/>
    <dgm:cxn modelId="{2CED185D-1555-CB42-93BE-49363A2CB907}" type="presParOf" srcId="{BC951436-2346-4F84-9F1E-9AC03A271445}" destId="{F6553023-A8EC-4D5C-AC51-2F36F262FC98}" srcOrd="0" destOrd="0" presId="urn:microsoft.com/office/officeart/2018/2/layout/IconVerticalSolidList"/>
    <dgm:cxn modelId="{B7505886-5605-1142-BB4A-C809B095B40F}" type="presParOf" srcId="{BC951436-2346-4F84-9F1E-9AC03A271445}" destId="{75322206-F4B4-4DF5-B90D-1975CD66F650}" srcOrd="1" destOrd="0" presId="urn:microsoft.com/office/officeart/2018/2/layout/IconVerticalSolidList"/>
    <dgm:cxn modelId="{E293BB35-EC2B-8A45-8CB9-CD80790459CE}" type="presParOf" srcId="{BC951436-2346-4F84-9F1E-9AC03A271445}" destId="{6DE173DF-D909-4A75-97E8-E00C3262B30D}" srcOrd="2" destOrd="0" presId="urn:microsoft.com/office/officeart/2018/2/layout/IconVerticalSolidList"/>
    <dgm:cxn modelId="{815C8868-4A1E-0C4E-AE6E-6318D2C0A59E}" type="presParOf" srcId="{BC951436-2346-4F84-9F1E-9AC03A271445}" destId="{B0CB4EBE-54F1-4E0F-B876-AE7EB84D518E}" srcOrd="3" destOrd="0" presId="urn:microsoft.com/office/officeart/2018/2/layout/IconVerticalSolidList"/>
    <dgm:cxn modelId="{AA5066EB-B2CC-2244-84DD-C616C04EEB89}" type="presParOf" srcId="{35AAE756-C0BC-40C0-9DA5-639AFECACAA2}" destId="{E2AB3204-D73B-40DE-90AD-0C702AACC2C5}" srcOrd="9" destOrd="0" presId="urn:microsoft.com/office/officeart/2018/2/layout/IconVerticalSolidList"/>
    <dgm:cxn modelId="{79140BF1-ACBC-5843-A687-12D8A0E6753B}" type="presParOf" srcId="{35AAE756-C0BC-40C0-9DA5-639AFECACAA2}" destId="{25702DBD-C280-40BE-BAA5-7B581019BC43}" srcOrd="10" destOrd="0" presId="urn:microsoft.com/office/officeart/2018/2/layout/IconVerticalSolidList"/>
    <dgm:cxn modelId="{4341D31E-5743-7440-A07F-FF038053E6FA}" type="presParOf" srcId="{25702DBD-C280-40BE-BAA5-7B581019BC43}" destId="{924EA2B8-4A38-4017-B119-00A86EAE96F2}" srcOrd="0" destOrd="0" presId="urn:microsoft.com/office/officeart/2018/2/layout/IconVerticalSolidList"/>
    <dgm:cxn modelId="{79CD0F4A-6A4D-2741-8F3E-086B2326C6EF}" type="presParOf" srcId="{25702DBD-C280-40BE-BAA5-7B581019BC43}" destId="{F5E12806-8083-4439-92E8-BBA6D41CAC41}" srcOrd="1" destOrd="0" presId="urn:microsoft.com/office/officeart/2018/2/layout/IconVerticalSolidList"/>
    <dgm:cxn modelId="{8DB3FAC5-3EFC-CC42-9AC2-AA13DDDF0C88}" type="presParOf" srcId="{25702DBD-C280-40BE-BAA5-7B581019BC43}" destId="{AF483242-67D6-491A-8600-3CAC93E2B2DB}" srcOrd="2" destOrd="0" presId="urn:microsoft.com/office/officeart/2018/2/layout/IconVerticalSolidList"/>
    <dgm:cxn modelId="{55472098-AD70-7B45-B577-17E7AAF3CE43}" type="presParOf" srcId="{25702DBD-C280-40BE-BAA5-7B581019BC43}" destId="{9909E9E1-29FC-4605-8E5F-6FCD1F7C43C8}" srcOrd="3" destOrd="0" presId="urn:microsoft.com/office/officeart/2018/2/layout/IconVerticalSolidList"/>
    <dgm:cxn modelId="{183C1697-54B7-0A40-85B5-63283910C1A6}" type="presParOf" srcId="{35AAE756-C0BC-40C0-9DA5-639AFECACAA2}" destId="{193C54FC-9F0B-496A-A4BE-CDFBBC283299}" srcOrd="11" destOrd="0" presId="urn:microsoft.com/office/officeart/2018/2/layout/IconVerticalSolidList"/>
    <dgm:cxn modelId="{2C5C305C-CFF6-C142-93AE-4E2A2995BA01}" type="presParOf" srcId="{35AAE756-C0BC-40C0-9DA5-639AFECACAA2}" destId="{6A2072D9-339A-4483-BB6E-E50BCE4DEC67}" srcOrd="12" destOrd="0" presId="urn:microsoft.com/office/officeart/2018/2/layout/IconVerticalSolidList"/>
    <dgm:cxn modelId="{D6688A22-881C-9B45-8306-F066FF7AA58A}" type="presParOf" srcId="{6A2072D9-339A-4483-BB6E-E50BCE4DEC67}" destId="{C9735986-8CEB-4645-A562-DD8144032C96}" srcOrd="0" destOrd="0" presId="urn:microsoft.com/office/officeart/2018/2/layout/IconVerticalSolidList"/>
    <dgm:cxn modelId="{CC477B61-FDEE-F44D-B360-DBBD91A82669}" type="presParOf" srcId="{6A2072D9-339A-4483-BB6E-E50BCE4DEC67}" destId="{F1EF3AFC-6310-479E-83A5-9DC515636CA1}" srcOrd="1" destOrd="0" presId="urn:microsoft.com/office/officeart/2018/2/layout/IconVerticalSolidList"/>
    <dgm:cxn modelId="{3D086B0D-CEB0-FC47-AFA8-C192F22F6105}" type="presParOf" srcId="{6A2072D9-339A-4483-BB6E-E50BCE4DEC67}" destId="{E72FA918-FD58-4D03-94FF-322CAC3504FC}" srcOrd="2" destOrd="0" presId="urn:microsoft.com/office/officeart/2018/2/layout/IconVerticalSolidList"/>
    <dgm:cxn modelId="{4024A1AA-6B44-D845-AE48-2A76AE498F10}" type="presParOf" srcId="{6A2072D9-339A-4483-BB6E-E50BCE4DEC67}" destId="{67F491EC-106F-4D0E-BC86-89D68225F0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D26E1-4B2E-4D30-A669-F519FBD28EBB}">
      <dsp:nvSpPr>
        <dsp:cNvPr id="0" name=""/>
        <dsp:cNvSpPr/>
      </dsp:nvSpPr>
      <dsp:spPr>
        <a:xfrm>
          <a:off x="0" y="475"/>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F600C-9680-48F0-AE56-7D9A4B55668D}">
      <dsp:nvSpPr>
        <dsp:cNvPr id="0" name=""/>
        <dsp:cNvSpPr/>
      </dsp:nvSpPr>
      <dsp:spPr>
        <a:xfrm>
          <a:off x="197866" y="147648"/>
          <a:ext cx="359757" cy="3597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FEC326-0477-4FB3-B611-9A9DAEB09933}">
      <dsp:nvSpPr>
        <dsp:cNvPr id="0" name=""/>
        <dsp:cNvSpPr/>
      </dsp:nvSpPr>
      <dsp:spPr>
        <a:xfrm>
          <a:off x="755490" y="475"/>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dirty="0"/>
            <a:t>Questions</a:t>
          </a:r>
        </a:p>
      </dsp:txBody>
      <dsp:txXfrm>
        <a:off x="755490" y="475"/>
        <a:ext cx="5548238" cy="654104"/>
      </dsp:txXfrm>
    </dsp:sp>
    <dsp:sp modelId="{4C0D0AC8-412B-4F8A-A32A-7FA7C4554888}">
      <dsp:nvSpPr>
        <dsp:cNvPr id="0" name=""/>
        <dsp:cNvSpPr/>
      </dsp:nvSpPr>
      <dsp:spPr>
        <a:xfrm>
          <a:off x="0" y="818105"/>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597E37-DE76-4226-AF37-22B3F09394AD}">
      <dsp:nvSpPr>
        <dsp:cNvPr id="0" name=""/>
        <dsp:cNvSpPr/>
      </dsp:nvSpPr>
      <dsp:spPr>
        <a:xfrm>
          <a:off x="197866" y="965279"/>
          <a:ext cx="359757" cy="3597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00AF91-5C69-49C2-8B8B-C1EFF3121DBB}">
      <dsp:nvSpPr>
        <dsp:cNvPr id="0" name=""/>
        <dsp:cNvSpPr/>
      </dsp:nvSpPr>
      <dsp:spPr>
        <a:xfrm>
          <a:off x="755490" y="818105"/>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dirty="0"/>
            <a:t>Data</a:t>
          </a:r>
        </a:p>
      </dsp:txBody>
      <dsp:txXfrm>
        <a:off x="755490" y="818105"/>
        <a:ext cx="5548238" cy="654104"/>
      </dsp:txXfrm>
    </dsp:sp>
    <dsp:sp modelId="{AECDBD2D-9BCB-4E1B-97B4-F7E3977BA778}">
      <dsp:nvSpPr>
        <dsp:cNvPr id="0" name=""/>
        <dsp:cNvSpPr/>
      </dsp:nvSpPr>
      <dsp:spPr>
        <a:xfrm>
          <a:off x="0" y="1635736"/>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EE8F0-5B9B-49DD-9F31-1D659A3E6141}">
      <dsp:nvSpPr>
        <dsp:cNvPr id="0" name=""/>
        <dsp:cNvSpPr/>
      </dsp:nvSpPr>
      <dsp:spPr>
        <a:xfrm>
          <a:off x="197866" y="1782910"/>
          <a:ext cx="359757" cy="3597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6DF8D3-F3C2-44B0-8222-E990806A3765}">
      <dsp:nvSpPr>
        <dsp:cNvPr id="0" name=""/>
        <dsp:cNvSpPr/>
      </dsp:nvSpPr>
      <dsp:spPr>
        <a:xfrm>
          <a:off x="755490" y="1635736"/>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dirty="0"/>
            <a:t>Exploratory Data Analysis</a:t>
          </a:r>
        </a:p>
      </dsp:txBody>
      <dsp:txXfrm>
        <a:off x="755490" y="1635736"/>
        <a:ext cx="5548238" cy="654104"/>
      </dsp:txXfrm>
    </dsp:sp>
    <dsp:sp modelId="{FBBE4D56-422B-4133-9DA5-B9C1F9E9D1D2}">
      <dsp:nvSpPr>
        <dsp:cNvPr id="0" name=""/>
        <dsp:cNvSpPr/>
      </dsp:nvSpPr>
      <dsp:spPr>
        <a:xfrm>
          <a:off x="0" y="2453367"/>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65C00-4167-4024-9D8B-DB348CBCA46E}">
      <dsp:nvSpPr>
        <dsp:cNvPr id="0" name=""/>
        <dsp:cNvSpPr/>
      </dsp:nvSpPr>
      <dsp:spPr>
        <a:xfrm>
          <a:off x="197866" y="2600540"/>
          <a:ext cx="359757" cy="3597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2B235-0D67-42D6-A881-889912957D29}">
      <dsp:nvSpPr>
        <dsp:cNvPr id="0" name=""/>
        <dsp:cNvSpPr/>
      </dsp:nvSpPr>
      <dsp:spPr>
        <a:xfrm>
          <a:off x="755490" y="2453367"/>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dirty="0"/>
            <a:t>Formal Modelling</a:t>
          </a:r>
        </a:p>
      </dsp:txBody>
      <dsp:txXfrm>
        <a:off x="755490" y="2453367"/>
        <a:ext cx="5548238" cy="654104"/>
      </dsp:txXfrm>
    </dsp:sp>
    <dsp:sp modelId="{F6553023-A8EC-4D5C-AC51-2F36F262FC98}">
      <dsp:nvSpPr>
        <dsp:cNvPr id="0" name=""/>
        <dsp:cNvSpPr/>
      </dsp:nvSpPr>
      <dsp:spPr>
        <a:xfrm>
          <a:off x="0" y="3270997"/>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22206-F4B4-4DF5-B90D-1975CD66F650}">
      <dsp:nvSpPr>
        <dsp:cNvPr id="0" name=""/>
        <dsp:cNvSpPr/>
      </dsp:nvSpPr>
      <dsp:spPr>
        <a:xfrm>
          <a:off x="197866" y="3418171"/>
          <a:ext cx="359757" cy="3597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B4EBE-54F1-4E0F-B876-AE7EB84D518E}">
      <dsp:nvSpPr>
        <dsp:cNvPr id="0" name=""/>
        <dsp:cNvSpPr/>
      </dsp:nvSpPr>
      <dsp:spPr>
        <a:xfrm>
          <a:off x="755490" y="3270997"/>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dirty="0"/>
            <a:t>Interpretation</a:t>
          </a:r>
        </a:p>
      </dsp:txBody>
      <dsp:txXfrm>
        <a:off x="755490" y="3270997"/>
        <a:ext cx="5548238" cy="654104"/>
      </dsp:txXfrm>
    </dsp:sp>
    <dsp:sp modelId="{924EA2B8-4A38-4017-B119-00A86EAE96F2}">
      <dsp:nvSpPr>
        <dsp:cNvPr id="0" name=""/>
        <dsp:cNvSpPr/>
      </dsp:nvSpPr>
      <dsp:spPr>
        <a:xfrm>
          <a:off x="0" y="4088628"/>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12806-8083-4439-92E8-BBA6D41CAC41}">
      <dsp:nvSpPr>
        <dsp:cNvPr id="0" name=""/>
        <dsp:cNvSpPr/>
      </dsp:nvSpPr>
      <dsp:spPr>
        <a:xfrm>
          <a:off x="197866" y="4235802"/>
          <a:ext cx="359757" cy="3597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9E9E1-29FC-4605-8E5F-6FCD1F7C43C8}">
      <dsp:nvSpPr>
        <dsp:cNvPr id="0" name=""/>
        <dsp:cNvSpPr/>
      </dsp:nvSpPr>
      <dsp:spPr>
        <a:xfrm>
          <a:off x="755490" y="4088628"/>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dirty="0"/>
            <a:t>Communication </a:t>
          </a:r>
        </a:p>
      </dsp:txBody>
      <dsp:txXfrm>
        <a:off x="755490" y="4088628"/>
        <a:ext cx="5548238" cy="654104"/>
      </dsp:txXfrm>
    </dsp:sp>
    <dsp:sp modelId="{C9735986-8CEB-4645-A562-DD8144032C96}">
      <dsp:nvSpPr>
        <dsp:cNvPr id="0" name=""/>
        <dsp:cNvSpPr/>
      </dsp:nvSpPr>
      <dsp:spPr>
        <a:xfrm>
          <a:off x="0" y="4906259"/>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F3AFC-6310-479E-83A5-9DC515636CA1}">
      <dsp:nvSpPr>
        <dsp:cNvPr id="0" name=""/>
        <dsp:cNvSpPr/>
      </dsp:nvSpPr>
      <dsp:spPr>
        <a:xfrm>
          <a:off x="197866" y="5053432"/>
          <a:ext cx="359757" cy="35975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491EC-106F-4D0E-BC86-89D68225F0C0}">
      <dsp:nvSpPr>
        <dsp:cNvPr id="0" name=""/>
        <dsp:cNvSpPr/>
      </dsp:nvSpPr>
      <dsp:spPr>
        <a:xfrm>
          <a:off x="755490" y="4906259"/>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dirty="0"/>
            <a:t>Result</a:t>
          </a:r>
        </a:p>
      </dsp:txBody>
      <dsp:txXfrm>
        <a:off x="755490" y="4906259"/>
        <a:ext cx="5548238" cy="6541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9/6/20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62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482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5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9/6/20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35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49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0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48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118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5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9/6/20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36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9/6/20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0376183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blog/2020/03/google-colab-machine-learning-deep-learning/" TargetMode="External"/><Relationship Id="rId2" Type="http://schemas.openxmlformats.org/officeDocument/2006/relationships/hyperlink" Target="https://www.forbes.com/sites/gilpress/2013/05/28/a-very-short-history-of-data-sci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669358-5B1A-7545-B3AB-CB816F1AFA04}"/>
              </a:ext>
            </a:extLst>
          </p:cNvPr>
          <p:cNvSpPr>
            <a:spLocks noGrp="1"/>
          </p:cNvSpPr>
          <p:nvPr>
            <p:ph type="ctrTitle"/>
          </p:nvPr>
        </p:nvSpPr>
        <p:spPr>
          <a:xfrm>
            <a:off x="860742" y="1124988"/>
            <a:ext cx="4425962" cy="2387600"/>
          </a:xfrm>
        </p:spPr>
        <p:txBody>
          <a:bodyPr>
            <a:normAutofit/>
          </a:bodyPr>
          <a:lstStyle/>
          <a:p>
            <a:pPr algn="l"/>
            <a:r>
              <a:rPr lang="en-US" dirty="0"/>
              <a:t>What is Data Science</a:t>
            </a:r>
          </a:p>
        </p:txBody>
      </p:sp>
      <p:sp>
        <p:nvSpPr>
          <p:cNvPr id="3" name="Subtitle 2">
            <a:extLst>
              <a:ext uri="{FF2B5EF4-FFF2-40B4-BE49-F238E27FC236}">
                <a16:creationId xmlns:a16="http://schemas.microsoft.com/office/drawing/2014/main" id="{D96E0D90-011E-BB42-9CE6-AC8053E20634}"/>
              </a:ext>
            </a:extLst>
          </p:cNvPr>
          <p:cNvSpPr>
            <a:spLocks noGrp="1"/>
          </p:cNvSpPr>
          <p:nvPr>
            <p:ph type="subTitle" idx="1"/>
          </p:nvPr>
        </p:nvSpPr>
        <p:spPr>
          <a:xfrm>
            <a:off x="860742" y="3633691"/>
            <a:ext cx="4425962" cy="1655762"/>
          </a:xfrm>
        </p:spPr>
        <p:txBody>
          <a:bodyPr>
            <a:normAutofit/>
          </a:bodyPr>
          <a:lstStyle/>
          <a:p>
            <a:pPr algn="l"/>
            <a:r>
              <a:rPr lang="en-US" dirty="0"/>
              <a:t>1.2 Exercises</a:t>
            </a:r>
          </a:p>
          <a:p>
            <a:pPr algn="l"/>
            <a:endParaRPr lang="en-US" dirty="0"/>
          </a:p>
          <a:p>
            <a:pPr algn="l"/>
            <a:r>
              <a:rPr lang="en-US" dirty="0"/>
              <a:t>By Thip Rattanavilay</a:t>
            </a:r>
          </a:p>
        </p:txBody>
      </p:sp>
      <p:pic>
        <p:nvPicPr>
          <p:cNvPr id="14" name="Picture 3">
            <a:extLst>
              <a:ext uri="{FF2B5EF4-FFF2-40B4-BE49-F238E27FC236}">
                <a16:creationId xmlns:a16="http://schemas.microsoft.com/office/drawing/2014/main" id="{1A61C4ED-73D7-4A21-AA5A-6ABF299D03A6}"/>
              </a:ext>
            </a:extLst>
          </p:cNvPr>
          <p:cNvPicPr>
            <a:picLocks noChangeAspect="1"/>
          </p:cNvPicPr>
          <p:nvPr/>
        </p:nvPicPr>
        <p:blipFill rotWithShape="1">
          <a:blip r:embed="rId2"/>
          <a:srcRect l="18571" r="18569"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6" name="Rectangle 25">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73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A66E-C88A-6749-983A-ED36B22B21D0}"/>
              </a:ext>
            </a:extLst>
          </p:cNvPr>
          <p:cNvSpPr>
            <a:spLocks noGrp="1"/>
          </p:cNvSpPr>
          <p:nvPr>
            <p:ph type="title"/>
          </p:nvPr>
        </p:nvSpPr>
        <p:spPr/>
        <p:txBody>
          <a:bodyPr>
            <a:normAutofit/>
          </a:bodyPr>
          <a:lstStyle/>
          <a:p>
            <a:pPr algn="ctr"/>
            <a:r>
              <a:rPr lang="en-US" sz="3600" b="1" dirty="0"/>
              <a:t>Data Science Tools</a:t>
            </a:r>
          </a:p>
        </p:txBody>
      </p:sp>
      <p:pic>
        <p:nvPicPr>
          <p:cNvPr id="1026" name="Picture 2" descr="How to Use Jupyter Notebook in 2020: A Beginner's Tutorial">
            <a:extLst>
              <a:ext uri="{FF2B5EF4-FFF2-40B4-BE49-F238E27FC236}">
                <a16:creationId xmlns:a16="http://schemas.microsoft.com/office/drawing/2014/main" id="{2A902E7F-0E47-0B47-B18C-9DF26860D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664" y="2420470"/>
            <a:ext cx="3730671" cy="1853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Use Google Colab for Deep Learning and Machine Learning">
            <a:extLst>
              <a:ext uri="{FF2B5EF4-FFF2-40B4-BE49-F238E27FC236}">
                <a16:creationId xmlns:a16="http://schemas.microsoft.com/office/drawing/2014/main" id="{F2D8E492-1880-7242-92C4-FAAA64068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66884"/>
            <a:ext cx="3482012" cy="17242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CAE17B5-30C2-AB4C-B195-038E8E0143E8}"/>
              </a:ext>
            </a:extLst>
          </p:cNvPr>
          <p:cNvPicPr>
            <a:picLocks noChangeAspect="1"/>
          </p:cNvPicPr>
          <p:nvPr/>
        </p:nvPicPr>
        <p:blipFill>
          <a:blip r:embed="rId4"/>
          <a:stretch>
            <a:fillRect/>
          </a:stretch>
        </p:blipFill>
        <p:spPr>
          <a:xfrm>
            <a:off x="8135903" y="2479212"/>
            <a:ext cx="3819428" cy="1899574"/>
          </a:xfrm>
          <a:prstGeom prst="rect">
            <a:avLst/>
          </a:prstGeom>
        </p:spPr>
      </p:pic>
    </p:spTree>
    <p:extLst>
      <p:ext uri="{BB962C8B-B14F-4D97-AF65-F5344CB8AC3E}">
        <p14:creationId xmlns:p14="http://schemas.microsoft.com/office/powerpoint/2010/main" val="398224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2EBE-E50B-484F-A2A0-0D7BDCDF0825}"/>
              </a:ext>
            </a:extLst>
          </p:cNvPr>
          <p:cNvSpPr>
            <a:spLocks noGrp="1"/>
          </p:cNvSpPr>
          <p:nvPr>
            <p:ph type="title"/>
          </p:nvPr>
        </p:nvSpPr>
        <p:spPr/>
        <p:txBody>
          <a:bodyPr>
            <a:normAutofit/>
          </a:bodyPr>
          <a:lstStyle/>
          <a:p>
            <a:pPr algn="ctr"/>
            <a:r>
              <a:rPr lang="en-US" sz="3600" b="1" dirty="0"/>
              <a:t>Data Science: Case Study</a:t>
            </a:r>
          </a:p>
        </p:txBody>
      </p:sp>
      <p:pic>
        <p:nvPicPr>
          <p:cNvPr id="4" name="Picture 3">
            <a:extLst>
              <a:ext uri="{FF2B5EF4-FFF2-40B4-BE49-F238E27FC236}">
                <a16:creationId xmlns:a16="http://schemas.microsoft.com/office/drawing/2014/main" id="{DEF1B66A-5E40-274B-AE22-BC44FD4C7D00}"/>
              </a:ext>
            </a:extLst>
          </p:cNvPr>
          <p:cNvPicPr>
            <a:picLocks noChangeAspect="1"/>
          </p:cNvPicPr>
          <p:nvPr/>
        </p:nvPicPr>
        <p:blipFill>
          <a:blip r:embed="rId2"/>
          <a:stretch>
            <a:fillRect/>
          </a:stretch>
        </p:blipFill>
        <p:spPr>
          <a:xfrm>
            <a:off x="527050" y="2197100"/>
            <a:ext cx="11137900" cy="2463800"/>
          </a:xfrm>
          <a:prstGeom prst="rect">
            <a:avLst/>
          </a:prstGeom>
        </p:spPr>
      </p:pic>
    </p:spTree>
    <p:extLst>
      <p:ext uri="{BB962C8B-B14F-4D97-AF65-F5344CB8AC3E}">
        <p14:creationId xmlns:p14="http://schemas.microsoft.com/office/powerpoint/2010/main" val="210418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B676D8-F0E3-4340-B941-3EF2D725FC9B}"/>
              </a:ext>
            </a:extLst>
          </p:cNvPr>
          <p:cNvSpPr>
            <a:spLocks noGrp="1"/>
          </p:cNvSpPr>
          <p:nvPr>
            <p:ph type="title"/>
          </p:nvPr>
        </p:nvSpPr>
        <p:spPr>
          <a:xfrm>
            <a:off x="5894962" y="479493"/>
            <a:ext cx="5458838" cy="1325563"/>
          </a:xfrm>
        </p:spPr>
        <p:txBody>
          <a:bodyPr>
            <a:normAutofit/>
          </a:bodyPr>
          <a:lstStyle/>
          <a:p>
            <a:r>
              <a:rPr lang="en-US" b="1"/>
              <a:t>Conclusion</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cientist">
            <a:extLst>
              <a:ext uri="{FF2B5EF4-FFF2-40B4-BE49-F238E27FC236}">
                <a16:creationId xmlns:a16="http://schemas.microsoft.com/office/drawing/2014/main" id="{1D146336-6C43-4563-B7CB-E00EF87796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62A8691-B649-0247-9A88-915D6C6E96AE}"/>
              </a:ext>
            </a:extLst>
          </p:cNvPr>
          <p:cNvSpPr>
            <a:spLocks noGrp="1"/>
          </p:cNvSpPr>
          <p:nvPr>
            <p:ph idx="1"/>
          </p:nvPr>
        </p:nvSpPr>
        <p:spPr>
          <a:xfrm>
            <a:off x="5894962" y="1984443"/>
            <a:ext cx="5458838" cy="4192520"/>
          </a:xfrm>
        </p:spPr>
        <p:txBody>
          <a:bodyPr>
            <a:normAutofit/>
          </a:bodyPr>
          <a:lstStyle/>
          <a:p>
            <a:pPr marL="0" indent="0">
              <a:buNone/>
            </a:pPr>
            <a:r>
              <a:rPr lang="en-US" sz="2400">
                <a:latin typeface="+mj-lt"/>
              </a:rPr>
              <a:t>Data scientists today draw largely from extensions of the “analyst” of years past trained in traditional disciplines. As data science becomes an integral part of many industries and enriches research and development, there will be an increased demand for more holistic and more nuanced data science roles.</a:t>
            </a:r>
          </a:p>
        </p:txBody>
      </p:sp>
    </p:spTree>
    <p:extLst>
      <p:ext uri="{BB962C8B-B14F-4D97-AF65-F5344CB8AC3E}">
        <p14:creationId xmlns:p14="http://schemas.microsoft.com/office/powerpoint/2010/main" val="387952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BB8B05-F61B-C445-B4D2-BF5CED54046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References</a:t>
            </a:r>
          </a:p>
        </p:txBody>
      </p:sp>
      <p:sp>
        <p:nvSpPr>
          <p:cNvPr id="3" name="Content Placeholder 2">
            <a:extLst>
              <a:ext uri="{FF2B5EF4-FFF2-40B4-BE49-F238E27FC236}">
                <a16:creationId xmlns:a16="http://schemas.microsoft.com/office/drawing/2014/main" id="{17B13EE6-3083-C94C-9139-A72A45F03C11}"/>
              </a:ext>
            </a:extLst>
          </p:cNvPr>
          <p:cNvSpPr>
            <a:spLocks noGrp="1"/>
          </p:cNvSpPr>
          <p:nvPr>
            <p:ph idx="1"/>
          </p:nvPr>
        </p:nvSpPr>
        <p:spPr>
          <a:xfrm>
            <a:off x="4468823" y="860285"/>
            <a:ext cx="6906491" cy="5585619"/>
          </a:xfrm>
        </p:spPr>
        <p:txBody>
          <a:bodyPr anchor="ctr">
            <a:normAutofit/>
          </a:bodyPr>
          <a:lstStyle/>
          <a:p>
            <a:r>
              <a:rPr lang="en-US" sz="1800" dirty="0"/>
              <a:t>Data science. (2020, August 28). Retrieved September 06, 2020, from https://</a:t>
            </a:r>
            <a:r>
              <a:rPr lang="en-US" sz="1800" dirty="0" err="1"/>
              <a:t>en.wikipedia.org</a:t>
            </a:r>
            <a:r>
              <a:rPr lang="en-US" sz="1800" dirty="0"/>
              <a:t>/wiki/</a:t>
            </a:r>
            <a:r>
              <a:rPr lang="en-US" sz="1800" dirty="0" err="1"/>
              <a:t>Data_science</a:t>
            </a:r>
            <a:endParaRPr lang="en-US" sz="1800" dirty="0"/>
          </a:p>
          <a:p>
            <a:r>
              <a:rPr lang="en-US" sz="1800" dirty="0"/>
              <a:t>Bowne-Anderson, H. (2018, September 18). What Data Scientists Really Do, According to 35 Data Scientists. Retrieved September 06, 2020, from https://</a:t>
            </a:r>
            <a:r>
              <a:rPr lang="en-US" sz="1800" dirty="0" err="1"/>
              <a:t>hbr.org</a:t>
            </a:r>
            <a:r>
              <a:rPr lang="en-US" sz="1800" dirty="0"/>
              <a:t>/2018/08/what-data-scientists-really-do-according-to-35-data-scientists</a:t>
            </a:r>
          </a:p>
          <a:p>
            <a:r>
              <a:rPr lang="en-US" sz="1800" dirty="0"/>
              <a:t>Press, G. (2014, October 15). A Very Short History Of Data Science. Retrieved September 06, 2020, from </a:t>
            </a:r>
            <a:r>
              <a:rPr lang="en-US" sz="1800" dirty="0">
                <a:hlinkClick r:id="rId2"/>
              </a:rPr>
              <a:t>https://www.forbes.com/sites/gilpress/2013/05/28/a-very-short-history-of-data-science/</a:t>
            </a:r>
            <a:endParaRPr lang="en-US" sz="1800" dirty="0"/>
          </a:p>
          <a:p>
            <a:r>
              <a:rPr lang="en-US" sz="1800" dirty="0"/>
              <a:t>Abhishek </a:t>
            </a:r>
            <a:r>
              <a:rPr lang="en-US" sz="1800" dirty="0" err="1"/>
              <a:t>SharmaHe</a:t>
            </a:r>
            <a:r>
              <a:rPr lang="en-US" sz="1800" dirty="0"/>
              <a:t> is a data science aficionado. (2020, March 22). How to Use Google </a:t>
            </a:r>
            <a:r>
              <a:rPr lang="en-US" sz="1800" dirty="0" err="1"/>
              <a:t>Colab</a:t>
            </a:r>
            <a:r>
              <a:rPr lang="en-US" sz="1800" dirty="0"/>
              <a:t> for Deep Learning and Machine Learning. Retrieved September 06, 2020, from </a:t>
            </a:r>
            <a:r>
              <a:rPr lang="en-US" sz="1800" dirty="0">
                <a:hlinkClick r:id="rId3"/>
              </a:rPr>
              <a:t>https://www.analyticsvidhya.com/blog/2020/03/google-colab-machine-learning-deep-learning/</a:t>
            </a:r>
            <a:endParaRPr lang="en-US" sz="1800" dirty="0"/>
          </a:p>
          <a:p>
            <a:r>
              <a:rPr lang="en-US" sz="1800" dirty="0"/>
              <a:t>Project </a:t>
            </a:r>
            <a:r>
              <a:rPr lang="en-US" sz="1800" dirty="0" err="1"/>
              <a:t>Jupyter</a:t>
            </a:r>
            <a:r>
              <a:rPr lang="en-US" sz="1800" dirty="0"/>
              <a:t>. (n.d.). Retrieved September 06, 2020, from https://</a:t>
            </a:r>
            <a:r>
              <a:rPr lang="en-US" sz="1800" dirty="0" err="1"/>
              <a:t>jupyter.org</a:t>
            </a:r>
            <a:r>
              <a:rPr lang="en-US" sz="1800" dirty="0"/>
              <a:t>/</a:t>
            </a:r>
          </a:p>
          <a:p>
            <a:endParaRPr lang="en-US" sz="1800" dirty="0"/>
          </a:p>
          <a:p>
            <a:endParaRPr lang="en-US" sz="1800" dirty="0"/>
          </a:p>
          <a:p>
            <a:endParaRPr lang="en-US" sz="18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12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D6B82-585F-A44D-80FF-D5E74BE6A33E}"/>
              </a:ext>
            </a:extLst>
          </p:cNvPr>
          <p:cNvSpPr>
            <a:spLocks noGrp="1"/>
          </p:cNvSpPr>
          <p:nvPr>
            <p:ph idx="1"/>
          </p:nvPr>
        </p:nvSpPr>
        <p:spPr>
          <a:xfrm>
            <a:off x="838200" y="2481608"/>
            <a:ext cx="10515600" cy="1682888"/>
          </a:xfrm>
        </p:spPr>
        <p:txBody>
          <a:bodyPr>
            <a:normAutofit/>
          </a:bodyPr>
          <a:lstStyle/>
          <a:p>
            <a:pPr marL="0" indent="0" algn="ctr">
              <a:buNone/>
            </a:pPr>
            <a:r>
              <a:rPr lang="en-US" sz="6600" dirty="0">
                <a:latin typeface="+mj-lt"/>
              </a:rPr>
              <a:t>What is Data Science?</a:t>
            </a:r>
          </a:p>
        </p:txBody>
      </p:sp>
    </p:spTree>
    <p:extLst>
      <p:ext uri="{BB962C8B-B14F-4D97-AF65-F5344CB8AC3E}">
        <p14:creationId xmlns:p14="http://schemas.microsoft.com/office/powerpoint/2010/main" val="293785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Arc 3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C94677-3FF8-B547-AAEF-7772443A76F9}"/>
              </a:ext>
            </a:extLst>
          </p:cNvPr>
          <p:cNvSpPr>
            <a:spLocks noGrp="1"/>
          </p:cNvSpPr>
          <p:nvPr>
            <p:ph type="title"/>
          </p:nvPr>
        </p:nvSpPr>
        <p:spPr>
          <a:xfrm>
            <a:off x="4145011" y="2441028"/>
            <a:ext cx="7602248" cy="2453941"/>
          </a:xfrm>
        </p:spPr>
        <p:txBody>
          <a:bodyPr vert="horz" lIns="91440" tIns="45720" rIns="91440" bIns="45720" rtlCol="0" anchor="b">
            <a:normAutofit/>
          </a:bodyPr>
          <a:lstStyle/>
          <a:p>
            <a:pPr algn="just"/>
            <a:r>
              <a:rPr lang="en-US" sz="2800" b="1" kern="1200" dirty="0">
                <a:solidFill>
                  <a:schemeClr val="tx1"/>
                </a:solidFill>
                <a:latin typeface="+mj-lt"/>
                <a:ea typeface="+mj-ea"/>
                <a:cs typeface="+mj-cs"/>
              </a:rPr>
              <a:t>Data science</a:t>
            </a:r>
            <a:r>
              <a:rPr lang="en-US" sz="2800" kern="1200" dirty="0">
                <a:solidFill>
                  <a:schemeClr val="tx1"/>
                </a:solidFill>
                <a:latin typeface="+mj-lt"/>
                <a:ea typeface="+mj-ea"/>
                <a:cs typeface="+mj-cs"/>
              </a:rPr>
              <a:t> is an </a:t>
            </a:r>
            <a:r>
              <a:rPr lang="en-US" sz="2800" b="1" kern="1200" dirty="0">
                <a:solidFill>
                  <a:schemeClr val="tx1"/>
                </a:solidFill>
                <a:latin typeface="+mj-lt"/>
                <a:ea typeface="+mj-ea"/>
                <a:cs typeface="+mj-cs"/>
              </a:rPr>
              <a:t>inter-disciplinary</a:t>
            </a:r>
            <a:r>
              <a:rPr lang="en-US" sz="2800" kern="1200" dirty="0">
                <a:solidFill>
                  <a:schemeClr val="tx1"/>
                </a:solidFill>
                <a:latin typeface="+mj-lt"/>
                <a:ea typeface="+mj-ea"/>
                <a:cs typeface="+mj-cs"/>
              </a:rPr>
              <a:t> field that uses scientific methods, processes, algorithms and systems to </a:t>
            </a:r>
            <a:r>
              <a:rPr lang="en-US" sz="2800" b="1" kern="1200" dirty="0">
                <a:solidFill>
                  <a:schemeClr val="tx1"/>
                </a:solidFill>
                <a:latin typeface="+mj-lt"/>
                <a:ea typeface="+mj-ea"/>
                <a:cs typeface="+mj-cs"/>
              </a:rPr>
              <a:t>extract knowledge</a:t>
            </a:r>
            <a:r>
              <a:rPr lang="en-US" sz="2800" kern="1200" dirty="0">
                <a:solidFill>
                  <a:schemeClr val="tx1"/>
                </a:solidFill>
                <a:latin typeface="+mj-lt"/>
                <a:ea typeface="+mj-ea"/>
                <a:cs typeface="+mj-cs"/>
              </a:rPr>
              <a:t> and insights from many structural and </a:t>
            </a:r>
            <a:r>
              <a:rPr lang="en-US" sz="2800" b="1" kern="1200" dirty="0">
                <a:solidFill>
                  <a:schemeClr val="tx1"/>
                </a:solidFill>
                <a:latin typeface="+mj-lt"/>
                <a:ea typeface="+mj-ea"/>
                <a:cs typeface="+mj-cs"/>
              </a:rPr>
              <a:t>unstructured data.</a:t>
            </a:r>
            <a:endParaRPr lang="en-US" sz="2800" kern="1200" dirty="0">
              <a:solidFill>
                <a:schemeClr val="tx1"/>
              </a:solidFill>
              <a:latin typeface="+mj-lt"/>
              <a:ea typeface="+mj-ea"/>
              <a:cs typeface="+mj-cs"/>
            </a:endParaRPr>
          </a:p>
        </p:txBody>
      </p:sp>
      <p:sp>
        <p:nvSpPr>
          <p:cNvPr id="43" name="Oval 4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Arc 4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813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D0590E2-E73B-784A-9466-7C0C9524FA2C}"/>
              </a:ext>
            </a:extLst>
          </p:cNvPr>
          <p:cNvSpPr/>
          <p:nvPr/>
        </p:nvSpPr>
        <p:spPr>
          <a:xfrm>
            <a:off x="908849" y="647518"/>
            <a:ext cx="5125092" cy="320047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b="1" kern="1200" dirty="0">
                <a:solidFill>
                  <a:schemeClr val="tx1"/>
                </a:solidFill>
                <a:effectLst/>
                <a:latin typeface="+mj-lt"/>
                <a:ea typeface="+mj-ea"/>
                <a:cs typeface="+mj-cs"/>
              </a:rPr>
              <a:t>Data science</a:t>
            </a:r>
            <a:r>
              <a:rPr lang="en-US" sz="3800" kern="1200" dirty="0">
                <a:solidFill>
                  <a:schemeClr val="tx1"/>
                </a:solidFill>
                <a:latin typeface="+mj-lt"/>
                <a:ea typeface="+mj-ea"/>
                <a:cs typeface="+mj-cs"/>
              </a:rPr>
              <a:t> is related to </a:t>
            </a:r>
            <a:r>
              <a:rPr lang="en-US" sz="3800" b="1" kern="1200" dirty="0">
                <a:solidFill>
                  <a:schemeClr val="tx1"/>
                </a:solidFill>
                <a:effectLst/>
                <a:latin typeface="+mj-lt"/>
                <a:ea typeface="+mj-ea"/>
                <a:cs typeface="+mj-cs"/>
              </a:rPr>
              <a:t>data mining</a:t>
            </a:r>
            <a:r>
              <a:rPr lang="en-US" sz="3800" kern="1200" dirty="0">
                <a:solidFill>
                  <a:schemeClr val="tx1"/>
                </a:solidFill>
                <a:latin typeface="+mj-lt"/>
                <a:ea typeface="+mj-ea"/>
                <a:cs typeface="+mj-cs"/>
              </a:rPr>
              <a:t>, </a:t>
            </a:r>
            <a:r>
              <a:rPr lang="en-US" sz="3800" b="1" kern="1200" dirty="0">
                <a:solidFill>
                  <a:schemeClr val="tx1"/>
                </a:solidFill>
                <a:effectLst/>
                <a:latin typeface="+mj-lt"/>
                <a:ea typeface="+mj-ea"/>
                <a:cs typeface="+mj-cs"/>
              </a:rPr>
              <a:t>machine learning</a:t>
            </a:r>
            <a:r>
              <a:rPr lang="en-US" sz="3800" kern="1200" dirty="0">
                <a:solidFill>
                  <a:schemeClr val="tx1"/>
                </a:solidFill>
                <a:latin typeface="+mj-lt"/>
                <a:ea typeface="+mj-ea"/>
                <a:cs typeface="+mj-cs"/>
              </a:rPr>
              <a:t> and </a:t>
            </a:r>
            <a:r>
              <a:rPr lang="en-US" sz="3800" b="1" kern="1200" dirty="0">
                <a:solidFill>
                  <a:schemeClr val="tx1"/>
                </a:solidFill>
                <a:effectLst/>
                <a:latin typeface="+mj-lt"/>
                <a:ea typeface="+mj-ea"/>
                <a:cs typeface="+mj-cs"/>
              </a:rPr>
              <a:t>big data</a:t>
            </a:r>
            <a:r>
              <a:rPr lang="en-US" sz="3800" kern="1200" dirty="0">
                <a:solidFill>
                  <a:schemeClr val="tx1"/>
                </a:solidFill>
                <a:latin typeface="+mj-lt"/>
                <a:ea typeface="+mj-ea"/>
                <a:cs typeface="+mj-cs"/>
              </a:rPr>
              <a:t>.</a:t>
            </a:r>
          </a:p>
        </p:txBody>
      </p:sp>
      <p:sp>
        <p:nvSpPr>
          <p:cNvPr id="15" name="Freeform: Shape 14">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Block Arc 18">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890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B375C0-67D7-E642-86DE-595097AA6B49}"/>
              </a:ext>
            </a:extLst>
          </p:cNvPr>
          <p:cNvSpPr>
            <a:spLocks noGrp="1"/>
          </p:cNvSpPr>
          <p:nvPr>
            <p:ph type="title"/>
          </p:nvPr>
        </p:nvSpPr>
        <p:spPr>
          <a:xfrm>
            <a:off x="1355463" y="2183221"/>
            <a:ext cx="10385612" cy="3009326"/>
          </a:xfrm>
        </p:spPr>
        <p:txBody>
          <a:bodyPr>
            <a:noAutofit/>
          </a:bodyPr>
          <a:lstStyle/>
          <a:p>
            <a:r>
              <a:rPr lang="en-US" sz="2800" dirty="0"/>
              <a:t>Modern data science emerged in tech, from optimizing Google search rankings and LinkedIn recommendations to influencing the headlines Buzzfeed editors run. But it’s poised to transform all sectors, from retail, telecommunications, and agriculture to health, trucking, and the penal system. Yet the terms “data science” and “data scientist” aren’t always easily understood, and are used to describe a wide range of data-related work.</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B06927-CE69-784B-9C09-E291BFD6CE24}"/>
              </a:ext>
            </a:extLst>
          </p:cNvPr>
          <p:cNvSpPr txBox="1"/>
          <p:nvPr/>
        </p:nvSpPr>
        <p:spPr>
          <a:xfrm>
            <a:off x="2521078" y="1019122"/>
            <a:ext cx="7687617" cy="646331"/>
          </a:xfrm>
          <a:prstGeom prst="rect">
            <a:avLst/>
          </a:prstGeom>
          <a:noFill/>
        </p:spPr>
        <p:txBody>
          <a:bodyPr wrap="none" rtlCol="0">
            <a:spAutoFit/>
          </a:bodyPr>
          <a:lstStyle/>
          <a:p>
            <a:r>
              <a:rPr lang="en-US" sz="3600" b="1" dirty="0">
                <a:latin typeface="+mj-lt"/>
              </a:rPr>
              <a:t>How did modern data Science emerge?</a:t>
            </a:r>
          </a:p>
        </p:txBody>
      </p:sp>
    </p:spTree>
    <p:extLst>
      <p:ext uri="{BB962C8B-B14F-4D97-AF65-F5344CB8AC3E}">
        <p14:creationId xmlns:p14="http://schemas.microsoft.com/office/powerpoint/2010/main" val="376771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4B2F-7735-C24F-9128-1388B85DABE9}"/>
              </a:ext>
            </a:extLst>
          </p:cNvPr>
          <p:cNvSpPr>
            <a:spLocks noGrp="1"/>
          </p:cNvSpPr>
          <p:nvPr>
            <p:ph type="title"/>
          </p:nvPr>
        </p:nvSpPr>
        <p:spPr>
          <a:xfrm>
            <a:off x="1087867" y="956795"/>
            <a:ext cx="10515600" cy="1325563"/>
          </a:xfrm>
        </p:spPr>
        <p:txBody>
          <a:bodyPr/>
          <a:lstStyle/>
          <a:p>
            <a:pPr algn="ctr"/>
            <a:r>
              <a:rPr lang="en-US" sz="3600" b="1" dirty="0"/>
              <a:t>History Of Data Science</a:t>
            </a:r>
            <a:br>
              <a:rPr lang="en-US" u="sng" dirty="0"/>
            </a:br>
            <a:endParaRPr lang="en-US" dirty="0"/>
          </a:p>
        </p:txBody>
      </p:sp>
      <p:sp>
        <p:nvSpPr>
          <p:cNvPr id="3" name="Content Placeholder 2">
            <a:extLst>
              <a:ext uri="{FF2B5EF4-FFF2-40B4-BE49-F238E27FC236}">
                <a16:creationId xmlns:a16="http://schemas.microsoft.com/office/drawing/2014/main" id="{68EA8123-9E68-5A47-BD79-8E77CCD4686B}"/>
              </a:ext>
            </a:extLst>
          </p:cNvPr>
          <p:cNvSpPr>
            <a:spLocks noGrp="1"/>
          </p:cNvSpPr>
          <p:nvPr>
            <p:ph idx="1"/>
          </p:nvPr>
        </p:nvSpPr>
        <p:spPr>
          <a:xfrm>
            <a:off x="1337534" y="2184904"/>
            <a:ext cx="10076330" cy="2838917"/>
          </a:xfrm>
        </p:spPr>
        <p:txBody>
          <a:bodyPr/>
          <a:lstStyle/>
          <a:p>
            <a:pPr marL="0" indent="0" algn="just">
              <a:buNone/>
            </a:pPr>
            <a:r>
              <a:rPr lang="en-US" dirty="0">
                <a:latin typeface="+mj-lt"/>
              </a:rPr>
              <a:t>The term “</a:t>
            </a:r>
            <a:r>
              <a:rPr lang="en-US" b="1" dirty="0">
                <a:latin typeface="+mj-lt"/>
              </a:rPr>
              <a:t>data science</a:t>
            </a:r>
            <a:r>
              <a:rPr lang="en-US" dirty="0">
                <a:latin typeface="+mj-lt"/>
              </a:rPr>
              <a:t>” has been traced back to 1974, when Peter Naur proposed it as an alternative name for computer </a:t>
            </a:r>
            <a:r>
              <a:rPr lang="en-US" b="1" dirty="0">
                <a:latin typeface="+mj-lt"/>
              </a:rPr>
              <a:t>science</a:t>
            </a:r>
            <a:r>
              <a:rPr lang="en-US" dirty="0">
                <a:latin typeface="+mj-lt"/>
              </a:rPr>
              <a:t>. In 1996, the International Federation of Classification Societies became the first conference to specifically feature </a:t>
            </a:r>
            <a:r>
              <a:rPr lang="en-US" b="1" dirty="0">
                <a:latin typeface="+mj-lt"/>
              </a:rPr>
              <a:t>data science</a:t>
            </a:r>
            <a:r>
              <a:rPr lang="en-US" dirty="0">
                <a:latin typeface="+mj-lt"/>
              </a:rPr>
              <a:t> as a topic. However, the definition was still in flux.</a:t>
            </a:r>
          </a:p>
        </p:txBody>
      </p:sp>
    </p:spTree>
    <p:extLst>
      <p:ext uri="{BB962C8B-B14F-4D97-AF65-F5344CB8AC3E}">
        <p14:creationId xmlns:p14="http://schemas.microsoft.com/office/powerpoint/2010/main" val="289803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6DED7B-9511-F542-8FDA-F53646B87562}"/>
              </a:ext>
            </a:extLst>
          </p:cNvPr>
          <p:cNvSpPr/>
          <p:nvPr/>
        </p:nvSpPr>
        <p:spPr>
          <a:xfrm>
            <a:off x="3787900" y="640983"/>
            <a:ext cx="4837415" cy="646331"/>
          </a:xfrm>
          <a:prstGeom prst="rect">
            <a:avLst/>
          </a:prstGeom>
        </p:spPr>
        <p:txBody>
          <a:bodyPr wrap="none">
            <a:spAutoFit/>
          </a:bodyPr>
          <a:lstStyle/>
          <a:p>
            <a:r>
              <a:rPr lang="en-US" sz="3600" b="1" i="0">
                <a:solidFill>
                  <a:srgbClr val="282828"/>
                </a:solidFill>
                <a:effectLst/>
                <a:latin typeface="+mj-lt"/>
              </a:rPr>
              <a:t>What data scientists do?</a:t>
            </a:r>
            <a:endParaRPr lang="en-US" sz="3600" dirty="0">
              <a:latin typeface="+mj-lt"/>
            </a:endParaRPr>
          </a:p>
        </p:txBody>
      </p:sp>
      <p:sp>
        <p:nvSpPr>
          <p:cNvPr id="5" name="Rectangle 4">
            <a:extLst>
              <a:ext uri="{FF2B5EF4-FFF2-40B4-BE49-F238E27FC236}">
                <a16:creationId xmlns:a16="http://schemas.microsoft.com/office/drawing/2014/main" id="{4AFC3D84-6484-5849-B5CC-432146319AAF}"/>
              </a:ext>
            </a:extLst>
          </p:cNvPr>
          <p:cNvSpPr/>
          <p:nvPr/>
        </p:nvSpPr>
        <p:spPr>
          <a:xfrm>
            <a:off x="2398955" y="1720840"/>
            <a:ext cx="8240358" cy="3416320"/>
          </a:xfrm>
          <a:prstGeom prst="rect">
            <a:avLst/>
          </a:prstGeom>
        </p:spPr>
        <p:txBody>
          <a:bodyPr wrap="square">
            <a:spAutoFit/>
          </a:bodyPr>
          <a:lstStyle/>
          <a:p>
            <a:pPr algn="just"/>
            <a:r>
              <a:rPr lang="en-US" sz="2400" b="0" i="0">
                <a:solidFill>
                  <a:srgbClr val="282828"/>
                </a:solidFill>
                <a:effectLst/>
                <a:latin typeface="+mj-lt"/>
              </a:rPr>
              <a:t>We now know how data science works, at least in the tech industry. First, data scientists lay a solid data foundation in order to perform robust analytics. Then they use online experiments, among other methods, to achieve sustainable growth. Finally, they build machine learning pipelines and personalized data products to better understand their business and customers and to make better decisions. In other words, in tech, data science is about infrastructure, testing, machine learning for decision making, and data products.</a:t>
            </a:r>
            <a:endParaRPr lang="en-US" sz="2400" dirty="0">
              <a:latin typeface="+mj-lt"/>
            </a:endParaRPr>
          </a:p>
        </p:txBody>
      </p:sp>
    </p:spTree>
    <p:extLst>
      <p:ext uri="{BB962C8B-B14F-4D97-AF65-F5344CB8AC3E}">
        <p14:creationId xmlns:p14="http://schemas.microsoft.com/office/powerpoint/2010/main" val="292518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8A61412-34B7-0D4F-9DA8-DD4168A48D91}"/>
              </a:ext>
            </a:extLst>
          </p:cNvPr>
          <p:cNvPicPr>
            <a:picLocks noChangeAspect="1"/>
          </p:cNvPicPr>
          <p:nvPr/>
        </p:nvPicPr>
        <p:blipFill>
          <a:blip r:embed="rId2"/>
          <a:stretch>
            <a:fillRect/>
          </a:stretch>
        </p:blipFill>
        <p:spPr>
          <a:xfrm>
            <a:off x="3568700" y="1295400"/>
            <a:ext cx="5054600" cy="4267200"/>
          </a:xfrm>
          <a:prstGeom prst="rect">
            <a:avLst/>
          </a:prstGeom>
        </p:spPr>
      </p:pic>
      <p:pic>
        <p:nvPicPr>
          <p:cNvPr id="6" name="Picture 5">
            <a:extLst>
              <a:ext uri="{FF2B5EF4-FFF2-40B4-BE49-F238E27FC236}">
                <a16:creationId xmlns:a16="http://schemas.microsoft.com/office/drawing/2014/main" id="{4E56FDF4-F3E0-CC41-9DEC-40B24A639F98}"/>
              </a:ext>
            </a:extLst>
          </p:cNvPr>
          <p:cNvPicPr>
            <a:picLocks noChangeAspect="1"/>
          </p:cNvPicPr>
          <p:nvPr/>
        </p:nvPicPr>
        <p:blipFill>
          <a:blip r:embed="rId3"/>
          <a:stretch>
            <a:fillRect/>
          </a:stretch>
        </p:blipFill>
        <p:spPr>
          <a:xfrm>
            <a:off x="7818671" y="4640953"/>
            <a:ext cx="1193800" cy="1384300"/>
          </a:xfrm>
          <a:prstGeom prst="rect">
            <a:avLst/>
          </a:prstGeom>
        </p:spPr>
      </p:pic>
    </p:spTree>
    <p:extLst>
      <p:ext uri="{BB962C8B-B14F-4D97-AF65-F5344CB8AC3E}">
        <p14:creationId xmlns:p14="http://schemas.microsoft.com/office/powerpoint/2010/main" val="178831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A8C819-622E-D94D-A942-192FE8513126}"/>
              </a:ext>
            </a:extLst>
          </p:cNvPr>
          <p:cNvSpPr>
            <a:spLocks noGrp="1"/>
          </p:cNvSpPr>
          <p:nvPr>
            <p:ph type="title"/>
          </p:nvPr>
        </p:nvSpPr>
        <p:spPr>
          <a:xfrm>
            <a:off x="838200" y="643467"/>
            <a:ext cx="2951205" cy="5571066"/>
          </a:xfrm>
        </p:spPr>
        <p:txBody>
          <a:bodyPr>
            <a:normAutofit/>
          </a:bodyPr>
          <a:lstStyle/>
          <a:p>
            <a:r>
              <a:rPr lang="en-US" b="1">
                <a:solidFill>
                  <a:srgbClr val="FFFFFF"/>
                </a:solidFill>
              </a:rPr>
              <a:t>Data Science Process</a:t>
            </a:r>
          </a:p>
        </p:txBody>
      </p:sp>
      <p:graphicFrame>
        <p:nvGraphicFramePr>
          <p:cNvPr id="4" name="Content Placeholder 3">
            <a:extLst>
              <a:ext uri="{FF2B5EF4-FFF2-40B4-BE49-F238E27FC236}">
                <a16:creationId xmlns:a16="http://schemas.microsoft.com/office/drawing/2014/main" id="{1B0000E3-0C81-D846-B99D-A7C15D28A942}"/>
              </a:ext>
            </a:extLst>
          </p:cNvPr>
          <p:cNvGraphicFramePr>
            <a:graphicFrameLocks noGrp="1"/>
          </p:cNvGraphicFramePr>
          <p:nvPr>
            <p:ph idx="1"/>
            <p:extLst>
              <p:ext uri="{D42A27DB-BD31-4B8C-83A1-F6EECF244321}">
                <p14:modId xmlns:p14="http://schemas.microsoft.com/office/powerpoint/2010/main" val="2464868003"/>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256977"/>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41243B"/>
      </a:dk2>
      <a:lt2>
        <a:srgbClr val="E2E8E8"/>
      </a:lt2>
      <a:accent1>
        <a:srgbClr val="C34F4D"/>
      </a:accent1>
      <a:accent2>
        <a:srgbClr val="B13B6A"/>
      </a:accent2>
      <a:accent3>
        <a:srgbClr val="C34DAD"/>
      </a:accent3>
      <a:accent4>
        <a:srgbClr val="963BB1"/>
      </a:accent4>
      <a:accent5>
        <a:srgbClr val="774DC3"/>
      </a:accent5>
      <a:accent6>
        <a:srgbClr val="4950B7"/>
      </a:accent6>
      <a:hlink>
        <a:srgbClr val="965FC9"/>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0</TotalTime>
  <Words>553</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Tw Cen MT</vt:lpstr>
      <vt:lpstr>ShapesVTI</vt:lpstr>
      <vt:lpstr>What is Data Science</vt:lpstr>
      <vt:lpstr>PowerPoint Presentation</vt:lpstr>
      <vt:lpstr>Data science is an inter-disciplinary field that uses scientific methods, processes, algorithms and systems to extract knowledge and insights from many structural and unstructured data.</vt:lpstr>
      <vt:lpstr>PowerPoint Presentation</vt:lpstr>
      <vt:lpstr>Modern data science emerged in tech, from optimizing Google search rankings and LinkedIn recommendations to influencing the headlines Buzzfeed editors run. But it’s poised to transform all sectors, from retail, telecommunications, and agriculture to health, trucking, and the penal system. Yet the terms “data science” and “data scientist” aren’t always easily understood, and are used to describe a wide range of data-related work.</vt:lpstr>
      <vt:lpstr>History Of Data Science </vt:lpstr>
      <vt:lpstr>PowerPoint Presentation</vt:lpstr>
      <vt:lpstr>PowerPoint Presentation</vt:lpstr>
      <vt:lpstr>Data Science Process</vt:lpstr>
      <vt:lpstr>Data Science Tools</vt:lpstr>
      <vt:lpstr>Data Science: Case Study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Thip Rattanavilay</dc:creator>
  <cp:lastModifiedBy>Thip Rattanavilay</cp:lastModifiedBy>
  <cp:revision>2</cp:revision>
  <dcterms:created xsi:type="dcterms:W3CDTF">2020-09-06T08:13:42Z</dcterms:created>
  <dcterms:modified xsi:type="dcterms:W3CDTF">2020-09-06T08:14:23Z</dcterms:modified>
</cp:coreProperties>
</file>