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871534-73DA-4BA0-87CD-3C5683F35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rattanavilay-Assignment-9.2-Exercises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94830D-F8CA-4199-8E15-77709B4A7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11/1/20 5:42:48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296F0-1261-AF40-B261-3EE57EF8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This chart shows the actual profit for each items sold here at the baseball game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9EDD8-28BF-1247-9536-571F20479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64" r="3" b="3"/>
          <a:stretch/>
        </p:blipFill>
        <p:spPr>
          <a:xfrm>
            <a:off x="6096000" y="1340284"/>
            <a:ext cx="5459470" cy="48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B181A-78AA-8B4E-B3A9-2E9287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On this chart we have displayed the calories based on each items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C5ED04-A8CE-1549-A229-492A88D0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57" r="2" b="10520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3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A4911-FC4C-094B-9D67-9555D217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6" y="624115"/>
            <a:ext cx="4435258" cy="5412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 created a price per item list which has the category and item show here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29D523-5EBD-D54E-860F-B8D2969C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900" y="942975"/>
            <a:ext cx="4076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A4911-FC4C-094B-9D67-9555D217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6" y="624115"/>
            <a:ext cx="4435258" cy="5412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Here you’ll find the values of items based on the category and this list everything under the data 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A4905-6BD7-CB44-BF63-E280B4149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46" y="1700541"/>
            <a:ext cx="6560904" cy="34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slide2" descr="My Dashboard">
            <a:extLst>
              <a:ext uri="{FF2B5EF4-FFF2-40B4-BE49-F238E27FC236}">
                <a16:creationId xmlns:a16="http://schemas.microsoft.com/office/drawing/2014/main" id="{9BA95BA6-A025-5041-BCB9-B0BFDFBD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25" y="1218503"/>
            <a:ext cx="9538669" cy="5108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585CA-DDA1-E94A-81CB-9B1CE631EBA4}"/>
              </a:ext>
            </a:extLst>
          </p:cNvPr>
          <p:cNvSpPr txBox="1"/>
          <p:nvPr/>
        </p:nvSpPr>
        <p:spPr>
          <a:xfrm>
            <a:off x="4552258" y="493289"/>
            <a:ext cx="3345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My Dashboard </a:t>
            </a:r>
          </a:p>
        </p:txBody>
      </p:sp>
    </p:spTree>
    <p:extLst>
      <p:ext uri="{BB962C8B-B14F-4D97-AF65-F5344CB8AC3E}">
        <p14:creationId xmlns:p14="http://schemas.microsoft.com/office/powerpoint/2010/main" val="17261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rattanavilay-Assignment-9.2-Exercises </vt:lpstr>
      <vt:lpstr>This chart shows the actual profit for each items sold here at the baseball game</vt:lpstr>
      <vt:lpstr>On this chart we have displayed the calories based on each items</vt:lpstr>
      <vt:lpstr>I created a price per item list which has the category and item show here</vt:lpstr>
      <vt:lpstr>Here you’ll find the values of items based on the category and this list everything under the data 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rattanavilay-Assignment-9.2-Exercises </dc:title>
  <dc:creator>Thip Rattanavilay</dc:creator>
  <cp:lastModifiedBy>Thip Rattanavilay</cp:lastModifiedBy>
  <cp:revision>1</cp:revision>
  <dcterms:created xsi:type="dcterms:W3CDTF">2020-11-02T01:48:53Z</dcterms:created>
  <dcterms:modified xsi:type="dcterms:W3CDTF">2020-11-02T01:52:51Z</dcterms:modified>
</cp:coreProperties>
</file>