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E97D-7CCA-47A8-BEB2-E36F13128C4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A3EC-822A-4827-AE7E-17BBD979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2497C6-F90B-4D46-9C1C-54270E21F7C4}"/>
              </a:ext>
            </a:extLst>
          </p:cNvPr>
          <p:cNvSpPr/>
          <p:nvPr/>
        </p:nvSpPr>
        <p:spPr>
          <a:xfrm>
            <a:off x="0" y="-25734"/>
            <a:ext cx="12192000" cy="720882"/>
          </a:xfrm>
          <a:prstGeom prst="rect">
            <a:avLst/>
          </a:prstGeom>
          <a:solidFill>
            <a:srgbClr val="3778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4861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Template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181" y="136047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เพื่อค้นหาวัตถุในภาพโดยใช้การจับคู่แม่แบบ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คุณจะเห็นฟังก์ชั่นเหล่านี้: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cv2.matchTemplate () , cv2.minMaxLoc 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692" y="2043277"/>
            <a:ext cx="627095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ทฤษฎี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39" y="2443387"/>
            <a:ext cx="114604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Template Matching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เป็นวิธีการค้นหาตำแหน่งของภาพ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template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ในภาพขนาดใหญ่</a:t>
            </a:r>
            <a:endParaRPr lang="en-US" sz="2000" b="0" i="0" dirty="0">
              <a:solidFill>
                <a:srgbClr val="40404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มาพร้อมกับ</a:t>
            </a:r>
            <a:r>
              <a:rPr lang="th-TH" sz="2000" b="0" i="0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sz="2000" b="0" i="0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cv2.matchTemplate ()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เพื่อจุดประสงค์นี้ </a:t>
            </a:r>
            <a:endParaRPr lang="en-US" sz="2000" b="0" i="0" dirty="0">
              <a:solidFill>
                <a:srgbClr val="40404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มันเพียงแค่สไลด์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template image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เหนือ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input image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(เช่นเดียวกับการแปลง 2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D)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และเปรียบเทียบเท</a:t>
            </a:r>
            <a:r>
              <a:rPr lang="th-TH" sz="2000" b="0" i="0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มเ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พล</a:t>
            </a:r>
            <a:r>
              <a:rPr lang="th-TH" sz="2000" b="0" i="0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ตแ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patch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ของอิมเมจการป้อนข้อมูลภายใต้อิมเมจเทมเพลต มีการใช้วิธีการเปรียบเทียบหลายวิธีใน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 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มัน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returns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grayscale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ซึ่งแต่ละพิกเซลแสดงถึงพื้นที่ใกล้เคียงของพิกเซลนั้นที่ตรงกับเทมเพลต</a:t>
            </a:r>
          </a:p>
          <a:p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หากภาพที่นำเข้ามีขนาด</a:t>
            </a:r>
            <a:r>
              <a:rPr lang="th-TH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b="0" i="1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WxH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และแม่แบบภาพมีขนาด</a:t>
            </a:r>
            <a:r>
              <a:rPr lang="th-TH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b="0" i="1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WxH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,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output 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จะมีขนาดของ</a:t>
            </a:r>
            <a:r>
              <a:rPr lang="th-TH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W-W + 1, H-H + 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1) 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เมื่อคุณได้ผลลัพธ์คุณสามารถใช้</a:t>
            </a:r>
            <a:r>
              <a:rPr lang="th-TH" sz="20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 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cv2.minMaxLoc ()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เพื่อค้นหาว่าค่าสูงสุด / ต่ำสุดอยู่ที่ไหน ใช้เป็นมุม</a:t>
            </a:r>
            <a:r>
              <a:rPr lang="en-US" sz="2000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top-left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ของสี่เหลี่ยมและใช้</a:t>
            </a:r>
            <a:r>
              <a:rPr lang="th-TH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w, h)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เป็นความกว้างและความสูงของสี่เหลี่ยม สี่เหลี่ยมผืนผ้านั้นเป็นพื้นที่ของเทมเพลตของคุณ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473" y="5022123"/>
            <a:ext cx="2938625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Template Matching in 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endParaRPr lang="en-US" sz="2400" b="1" i="0" dirty="0">
              <a:solidFill>
                <a:srgbClr val="40404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9936" y="5514836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404040"/>
                </a:solidFill>
                <a:effectLst/>
                <a:latin typeface="Lato"/>
              </a:rPr>
              <a:t>ตัวอย่างนี้เราจะค้นหาใบหน้าของเมสซี่ในรูปภาพของเขา ดังนั้นฉันจึงสร้างเทมเพลตดังต่อไปนี้: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D24B67-2984-4F9B-B8CE-C24E8C789265}"/>
              </a:ext>
            </a:extLst>
          </p:cNvPr>
          <p:cNvSpPr/>
          <p:nvPr/>
        </p:nvSpPr>
        <p:spPr>
          <a:xfrm>
            <a:off x="1577786" y="34757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FFFF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การจับคู่แม่แบบ</a:t>
            </a:r>
            <a:endParaRPr lang="en-US" dirty="0">
              <a:solidFill>
                <a:srgbClr val="FFFF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C2DE2-08FC-4F48-A684-C76220EC43D0}"/>
              </a:ext>
            </a:extLst>
          </p:cNvPr>
          <p:cNvSpPr/>
          <p:nvPr/>
        </p:nvSpPr>
        <p:spPr>
          <a:xfrm>
            <a:off x="121939" y="786913"/>
            <a:ext cx="941283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</a:t>
            </a:r>
          </a:p>
        </p:txBody>
      </p:sp>
      <p:pic>
        <p:nvPicPr>
          <p:cNvPr id="1026" name="Picture 2" descr="à¸à¸¥à¸à¸²à¸£à¸à¹à¸à¸«à¸²à¸£à¸¹à¸à¸ à¸²à¸à¸ªà¸³à¸«à¸£à¸±à¸ cv2.matchTemplate ()">
            <a:extLst>
              <a:ext uri="{FF2B5EF4-FFF2-40B4-BE49-F238E27FC236}">
                <a16:creationId xmlns:a16="http://schemas.microsoft.com/office/drawing/2014/main" id="{F943454A-0091-490C-9985-341C3436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45" y="973832"/>
            <a:ext cx="5685408" cy="20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à¸ à¸²à¸à¹à¸à¸¡à¹à¸à¸¥à¸">
            <a:extLst>
              <a:ext uri="{FF2B5EF4-FFF2-40B4-BE49-F238E27FC236}">
                <a16:creationId xmlns:a16="http://schemas.microsoft.com/office/drawing/2014/main" id="{963088D6-4253-4B5F-BDF3-A83F2B90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89" y="5915216"/>
            <a:ext cx="551078" cy="7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F7E9F2-620E-4A69-85AA-038F2BA1E324}"/>
              </a:ext>
            </a:extLst>
          </p:cNvPr>
          <p:cNvSpPr/>
          <p:nvPr/>
        </p:nvSpPr>
        <p:spPr>
          <a:xfrm>
            <a:off x="9992551" y="-185715"/>
            <a:ext cx="22188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D647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LESSON9</a:t>
            </a:r>
            <a:endParaRPr lang="en-US" sz="5400" dirty="0">
              <a:solidFill>
                <a:srgbClr val="FFD6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6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570E6-F511-43D2-AE59-D8BAAFB17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4" t="24725" r="36141" b="18706"/>
          <a:stretch/>
        </p:blipFill>
        <p:spPr>
          <a:xfrm>
            <a:off x="67559" y="504938"/>
            <a:ext cx="6752284" cy="49015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3EB7F3-CA68-406C-BCB5-C5F4B832642B}"/>
              </a:ext>
            </a:extLst>
          </p:cNvPr>
          <p:cNvSpPr/>
          <p:nvPr/>
        </p:nvSpPr>
        <p:spPr>
          <a:xfrm>
            <a:off x="5180073" y="5066653"/>
            <a:ext cx="1885131" cy="43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cv2.TM_SQDIFF_NORMED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59" y="135606"/>
            <a:ext cx="503855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เราจะลองวิธีการเปรียบเทียบทั้งหมดเพื่อให้เราสามารถดูว่าผลลัพธ์เป็นอย่างไร: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6B9BC7-62FF-4574-9526-449E17A6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018" y="0"/>
            <a:ext cx="1194238" cy="43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cv2.TM_CCOEFF</a:t>
            </a:r>
          </a:p>
        </p:txBody>
      </p:sp>
      <p:pic>
        <p:nvPicPr>
          <p:cNvPr id="7" name="Picture 3" descr="à¸ à¸²à¸à¹à¸à¸¡à¹à¸à¸¥à¸">
            <a:extLst>
              <a:ext uri="{FF2B5EF4-FFF2-40B4-BE49-F238E27FC236}">
                <a16:creationId xmlns:a16="http://schemas.microsoft.com/office/drawing/2014/main" id="{0A128B89-56A9-4F32-B901-1B2B0427F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18" y="242743"/>
            <a:ext cx="3528925" cy="160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DD2AF4-A290-4EBF-921F-FC1D6464A72D}"/>
              </a:ext>
            </a:extLst>
          </p:cNvPr>
          <p:cNvSpPr/>
          <p:nvPr/>
        </p:nvSpPr>
        <p:spPr>
          <a:xfrm>
            <a:off x="8141017" y="1710903"/>
            <a:ext cx="1933222" cy="43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cv2.TM_CCOEFF_NORMED</a:t>
            </a:r>
          </a:p>
        </p:txBody>
      </p:sp>
      <p:pic>
        <p:nvPicPr>
          <p:cNvPr id="9" name="Picture 5" descr="Template Image">
            <a:extLst>
              <a:ext uri="{FF2B5EF4-FFF2-40B4-BE49-F238E27FC236}">
                <a16:creationId xmlns:a16="http://schemas.microsoft.com/office/drawing/2014/main" id="{B631AFD2-7A07-41AC-BF36-8C4663D1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17" y="1910641"/>
            <a:ext cx="3528925" cy="161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9FF02B-47DB-43DD-B499-355A85AB36F1}"/>
              </a:ext>
            </a:extLst>
          </p:cNvPr>
          <p:cNvSpPr/>
          <p:nvPr/>
        </p:nvSpPr>
        <p:spPr>
          <a:xfrm>
            <a:off x="8246835" y="3340145"/>
            <a:ext cx="1133324" cy="4308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cv2.TM_CCORR</a:t>
            </a:r>
          </a:p>
        </p:txBody>
      </p:sp>
      <p:pic>
        <p:nvPicPr>
          <p:cNvPr id="11" name="Picture 7" descr="Template Image">
            <a:extLst>
              <a:ext uri="{FF2B5EF4-FFF2-40B4-BE49-F238E27FC236}">
                <a16:creationId xmlns:a16="http://schemas.microsoft.com/office/drawing/2014/main" id="{9CF2F29C-E4C0-409E-88A5-8F5957C7D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17" y="3585438"/>
            <a:ext cx="3528927" cy="161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9E306D-8473-49D6-96F6-D032AB8B5EE9}"/>
              </a:ext>
            </a:extLst>
          </p:cNvPr>
          <p:cNvSpPr/>
          <p:nvPr/>
        </p:nvSpPr>
        <p:spPr>
          <a:xfrm>
            <a:off x="8246835" y="4985483"/>
            <a:ext cx="1872307" cy="43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cv2.TM_CCORR_NORMED</a:t>
            </a:r>
          </a:p>
        </p:txBody>
      </p:sp>
      <p:pic>
        <p:nvPicPr>
          <p:cNvPr id="13" name="Picture 9" descr="Template Image">
            <a:extLst>
              <a:ext uri="{FF2B5EF4-FFF2-40B4-BE49-F238E27FC236}">
                <a16:creationId xmlns:a16="http://schemas.microsoft.com/office/drawing/2014/main" id="{3FCC856E-85B8-43A6-ACF3-679F6EBA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35" y="5260236"/>
            <a:ext cx="3528928" cy="15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5058E3-045A-469D-BEFD-2889E9726B95}"/>
              </a:ext>
            </a:extLst>
          </p:cNvPr>
          <p:cNvSpPr/>
          <p:nvPr/>
        </p:nvSpPr>
        <p:spPr>
          <a:xfrm>
            <a:off x="6690036" y="430839"/>
            <a:ext cx="12971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ดูผลลัพธ์ด้านล่าง</a:t>
            </a:r>
            <a:r>
              <a:rPr lang="en-US" altLang="en-US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endParaRPr lang="en-US" altLang="en-US" sz="105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BD6AF-DB28-4E5C-BC57-76ECE6BF4A5A}"/>
              </a:ext>
            </a:extLst>
          </p:cNvPr>
          <p:cNvSpPr/>
          <p:nvPr/>
        </p:nvSpPr>
        <p:spPr>
          <a:xfrm>
            <a:off x="3606361" y="5189945"/>
            <a:ext cx="1146148" cy="43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cv2.TM_SQDIFF</a:t>
            </a:r>
          </a:p>
        </p:txBody>
      </p:sp>
      <p:pic>
        <p:nvPicPr>
          <p:cNvPr id="16" name="Picture 2" descr="Template Image">
            <a:extLst>
              <a:ext uri="{FF2B5EF4-FFF2-40B4-BE49-F238E27FC236}">
                <a16:creationId xmlns:a16="http://schemas.microsoft.com/office/drawing/2014/main" id="{F4F21EB8-19D1-4A07-BB52-D8C2F99F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80" y="5317991"/>
            <a:ext cx="3076879" cy="13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emplate Image">
            <a:extLst>
              <a:ext uri="{FF2B5EF4-FFF2-40B4-BE49-F238E27FC236}">
                <a16:creationId xmlns:a16="http://schemas.microsoft.com/office/drawing/2014/main" id="{2BD4EDF9-D1F7-4345-93E1-D08B6672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66" y="5434613"/>
            <a:ext cx="2951562" cy="13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D87F3F-E9ED-46C7-9971-21E9CF7D061A}"/>
              </a:ext>
            </a:extLst>
          </p:cNvPr>
          <p:cNvSpPr/>
          <p:nvPr/>
        </p:nvSpPr>
        <p:spPr>
          <a:xfrm>
            <a:off x="5481157" y="841276"/>
            <a:ext cx="2733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คุณจะเห็นว่าผลลัพธ์ที่ใช้</a:t>
            </a:r>
            <a:r>
              <a:rPr lang="en-US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cv2.TM_CCORR</a:t>
            </a:r>
            <a:r>
              <a:rPr lang="th-TH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นั้นไม่ดีอย่างที่เราคาดไว้</a:t>
            </a:r>
            <a:endParaRPr lang="en-US" dirty="0">
              <a:solidFill>
                <a:srgbClr val="40404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29D95-6441-4A4D-8DBF-5709B1CCE5FE}"/>
              </a:ext>
            </a:extLst>
          </p:cNvPr>
          <p:cNvSpPr/>
          <p:nvPr/>
        </p:nvSpPr>
        <p:spPr>
          <a:xfrm>
            <a:off x="2957123" y="638549"/>
            <a:ext cx="22678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01_matchTemplate.py</a:t>
            </a:r>
          </a:p>
        </p:txBody>
      </p:sp>
    </p:spTree>
    <p:extLst>
      <p:ext uri="{BB962C8B-B14F-4D97-AF65-F5344CB8AC3E}">
        <p14:creationId xmlns:p14="http://schemas.microsoft.com/office/powerpoint/2010/main" val="387102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224" y="100896"/>
            <a:ext cx="384432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Template Matching with Multiple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505" y="894093"/>
            <a:ext cx="10567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ในส่วนก่อนหน้าเราค้นหารูปภาพสำหรับใบหน้าของเมสซี่ซึ่งเกิดขึ้นเพียงครั้งเดียวในภาพ สมมติว่าคุณกำลังค้นหาวัตถุที่มีหลายครั้ง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cv2.minMaxLoc () </a:t>
            </a:r>
          </a:p>
          <a:p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ในกรณีนี้เราจะใช้การกำหนดเกณฑ์ขั้นต่ำ ดังนั้นในตัวอย่างนี้เราจะใช้สกรีนช็อตของเกมที่มีชื่อเสียง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มาริโอ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และเราจะพบเหรียญในนั้น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151" y="1601979"/>
            <a:ext cx="61427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Result: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F0CFE4-CD1B-410F-A15C-62D0CD4EA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0" t="42267" r="35950" b="31718"/>
          <a:stretch/>
        </p:blipFill>
        <p:spPr>
          <a:xfrm>
            <a:off x="439887" y="1939047"/>
            <a:ext cx="7692728" cy="2561360"/>
          </a:xfrm>
          <a:prstGeom prst="rect">
            <a:avLst/>
          </a:prstGeom>
        </p:spPr>
      </p:pic>
      <p:pic>
        <p:nvPicPr>
          <p:cNvPr id="5123" name="Picture 3" descr="Template Ma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87" y="2003574"/>
            <a:ext cx="4286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894D54-9F2E-470C-9ACF-A5AA817F16B8}"/>
              </a:ext>
            </a:extLst>
          </p:cNvPr>
          <p:cNvSpPr/>
          <p:nvPr/>
        </p:nvSpPr>
        <p:spPr>
          <a:xfrm>
            <a:off x="3092430" y="1585847"/>
            <a:ext cx="2387641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02_Multiple-Objects.py</a:t>
            </a:r>
          </a:p>
        </p:txBody>
      </p:sp>
    </p:spTree>
    <p:extLst>
      <p:ext uri="{BB962C8B-B14F-4D97-AF65-F5344CB8AC3E}">
        <p14:creationId xmlns:p14="http://schemas.microsoft.com/office/powerpoint/2010/main" val="359233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040FA7-22EE-4A17-BCF4-35D1BE2A6685}"/>
              </a:ext>
            </a:extLst>
          </p:cNvPr>
          <p:cNvSpPr/>
          <p:nvPr/>
        </p:nvSpPr>
        <p:spPr>
          <a:xfrm>
            <a:off x="0" y="38478"/>
            <a:ext cx="331137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ในการเริ่มต้นคุณจะต้องมีรูปภาพหลักและแม่แบบ 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351846-BA95-4FC9-A813-15C14F181FD8}"/>
              </a:ext>
            </a:extLst>
          </p:cNvPr>
          <p:cNvSpPr/>
          <p:nvPr/>
        </p:nvSpPr>
        <p:spPr>
          <a:xfrm>
            <a:off x="-30456" y="429609"/>
            <a:ext cx="8547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h-TH" b="1" dirty="0">
                <a:latin typeface="Roboto"/>
              </a:rPr>
              <a:t>ภาพหลัก:</a:t>
            </a:r>
            <a:endParaRPr lang="en-US" b="1" dirty="0"/>
          </a:p>
        </p:txBody>
      </p:sp>
      <p:pic>
        <p:nvPicPr>
          <p:cNvPr id="2050" name="Picture 2" descr="https://pythonprogramming.net/static/images/opencv/opencv-template-matching-python-tutorial.jpg">
            <a:extLst>
              <a:ext uri="{FF2B5EF4-FFF2-40B4-BE49-F238E27FC236}">
                <a16:creationId xmlns:a16="http://schemas.microsoft.com/office/drawing/2014/main" id="{CCA86555-AE83-4F0A-ACFD-A199AC29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798941"/>
            <a:ext cx="4648828" cy="321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AEDC91-57DA-40B4-ADE6-D326A5B48FEC}"/>
              </a:ext>
            </a:extLst>
          </p:cNvPr>
          <p:cNvSpPr/>
          <p:nvPr/>
        </p:nvSpPr>
        <p:spPr>
          <a:xfrm>
            <a:off x="0" y="4010461"/>
            <a:ext cx="7441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แม่แบบ 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</a:p>
        </p:txBody>
      </p:sp>
      <p:pic>
        <p:nvPicPr>
          <p:cNvPr id="2052" name="Picture 4" descr="https://pythonprogramming.net/static/images/opencv/opencv-template-for-matching.jpg">
            <a:extLst>
              <a:ext uri="{FF2B5EF4-FFF2-40B4-BE49-F238E27FC236}">
                <a16:creationId xmlns:a16="http://schemas.microsoft.com/office/drawing/2014/main" id="{F241D93D-FA56-41DA-BCD4-3D6B8089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6" y="4090628"/>
            <a:ext cx="1809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538B95-B16C-48F6-9975-9FAB2EC5A6CA}"/>
              </a:ext>
            </a:extLst>
          </p:cNvPr>
          <p:cNvSpPr/>
          <p:nvPr/>
        </p:nvSpPr>
        <p:spPr>
          <a:xfrm>
            <a:off x="-30456" y="4311229"/>
            <a:ext cx="5871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เราอยากรู้ว่าเราสามารถจับคู่กับพอร์ตอื่น ๆ ได้หรือไม่ เรามีตัวเลือก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threshold option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ค่าการจับคู่ 80% เราก็บอกว่าเป็นการจับคู่ ดังนั้นเราจะเริ่มด้วยการโหลดและแปลงรูปภาพ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F076-784D-415B-88E3-EC589D590FB8}"/>
              </a:ext>
            </a:extLst>
          </p:cNvPr>
          <p:cNvSpPr/>
          <p:nvPr/>
        </p:nvSpPr>
        <p:spPr>
          <a:xfrm>
            <a:off x="1022961" y="4043546"/>
            <a:ext cx="209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(พอร์ตบน </a:t>
            </a:r>
            <a:r>
              <a:rPr lang="en-US" dirty="0"/>
              <a:t>Raspberry pi)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77FCF-87F8-4571-9482-20C40AB20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2" t="50098" r="39052" b="27120"/>
          <a:stretch/>
        </p:blipFill>
        <p:spPr>
          <a:xfrm>
            <a:off x="5875538" y="78530"/>
            <a:ext cx="5690587" cy="15624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A86D3F-DC2D-4EE1-9FD0-1F4946D97E2F}"/>
              </a:ext>
            </a:extLst>
          </p:cNvPr>
          <p:cNvSpPr/>
          <p:nvPr/>
        </p:nvSpPr>
        <p:spPr>
          <a:xfrm>
            <a:off x="5743852" y="1676261"/>
            <a:ext cx="6448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เราโหลดในภาพทั้ง 2 แปลงเป็น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grayscale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 เราเก็บภาพ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RGB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ดั้งเดิมไว้และสร้าง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grayscale version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เหตุผลที่เราทำเช่นนี้เป็นเพราะเราทำการประมวลผลทั้งหมดใน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grayscale version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จากนั้นใช้พิกัดเดียวกันสำหรับ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labels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และบนภาพสี ภาพหลักเรามี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color version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และ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grayscale version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 เราโหลดภาพเท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มเ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พล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ตแ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ละเก็บไว้</a:t>
            </a:r>
            <a:endParaRPr lang="th-TH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419A32-19E3-4CB6-A110-8257338867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82" t="52945" r="39126" b="38252"/>
          <a:stretch/>
        </p:blipFill>
        <p:spPr>
          <a:xfrm>
            <a:off x="5936201" y="2938870"/>
            <a:ext cx="5619566" cy="6036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BC6054-95D7-405D-B83A-FE2C0FB10094}"/>
              </a:ext>
            </a:extLst>
          </p:cNvPr>
          <p:cNvSpPr/>
          <p:nvPr/>
        </p:nvSpPr>
        <p:spPr>
          <a:xfrm>
            <a:off x="5827826" y="3608275"/>
            <a:ext cx="6233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ที่นี่เราเรียก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res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matchTemplate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img_gray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ภาพหลักของเรา) และภาพเท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มเ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พลต แล้ววิธีการจับคู่ที่เราจะใช้ 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cv2.TM_CCOEFF_NORMED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เราระบุ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threshold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ที่ใช้ 0.8 สำหรับ 80% จากนั้นเราจะค้นหาตำแหน่ง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logical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ที่ความละเอียดมากกว่าหรือเท่ากับ 80%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สุดท้ายเราจะทำ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mark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จุดที่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match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ทั้งหมดในภาพต้นฉบับโดยใช้พิกัดที่เราพบในภาพ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grayscale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5B9A8-DDCC-43B2-B1B8-966D2B5EB2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90" t="29515" r="38835" b="57282"/>
          <a:stretch/>
        </p:blipFill>
        <p:spPr>
          <a:xfrm>
            <a:off x="5908197" y="4750391"/>
            <a:ext cx="5690587" cy="905522"/>
          </a:xfrm>
          <a:prstGeom prst="rect">
            <a:avLst/>
          </a:prstGeom>
        </p:spPr>
      </p:pic>
      <p:pic>
        <p:nvPicPr>
          <p:cNvPr id="17" name="Picture 3" descr="https://pythonprogramming.net/static/images/opencv/opencv-python-template-matching-tutorial.jpg">
            <a:extLst>
              <a:ext uri="{FF2B5EF4-FFF2-40B4-BE49-F238E27FC236}">
                <a16:creationId xmlns:a16="http://schemas.microsoft.com/office/drawing/2014/main" id="{78723424-F85C-47A4-9519-E5DE8000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" y="4945700"/>
            <a:ext cx="2799020" cy="201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pythonprogramming.net/static/images/opencv/opencv-template-matching.jpg">
            <a:extLst>
              <a:ext uri="{FF2B5EF4-FFF2-40B4-BE49-F238E27FC236}">
                <a16:creationId xmlns:a16="http://schemas.microsoft.com/office/drawing/2014/main" id="{04E44C93-F40A-400C-914B-2F67B8CEB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94" y="4915223"/>
            <a:ext cx="2799021" cy="20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CBCDFC-09BA-40A9-983F-F6267AD157CB}"/>
              </a:ext>
            </a:extLst>
          </p:cNvPr>
          <p:cNvSpPr/>
          <p:nvPr/>
        </p:nvSpPr>
        <p:spPr>
          <a:xfrm>
            <a:off x="13570" y="496861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threshold = 0.7</a:t>
            </a:r>
            <a:endParaRPr lang="en-US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27665-FC4C-490C-A05A-44CAA4D283C4}"/>
              </a:ext>
            </a:extLst>
          </p:cNvPr>
          <p:cNvSpPr/>
          <p:nvPr/>
        </p:nvSpPr>
        <p:spPr>
          <a:xfrm>
            <a:off x="2905432" y="497378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threshold = 0.</a:t>
            </a:r>
            <a:r>
              <a:rPr lang="th-TH" altLang="en-US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endParaRPr lang="en-US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47AA-A9B4-428C-A2D7-C9ABA0065C83}"/>
              </a:ext>
            </a:extLst>
          </p:cNvPr>
          <p:cNvSpPr/>
          <p:nvPr/>
        </p:nvSpPr>
        <p:spPr>
          <a:xfrm>
            <a:off x="5668179" y="108093"/>
            <a:ext cx="2680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h-TH" b="1" dirty="0">
                <a:latin typeface="Roboto"/>
              </a:rPr>
              <a:t>1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4F22F-0B30-4BEE-B187-4494EA5980A6}"/>
              </a:ext>
            </a:extLst>
          </p:cNvPr>
          <p:cNvSpPr/>
          <p:nvPr/>
        </p:nvSpPr>
        <p:spPr>
          <a:xfrm>
            <a:off x="5668074" y="2928295"/>
            <a:ext cx="2680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h-TH" b="1" dirty="0">
                <a:latin typeface="Roboto"/>
              </a:rPr>
              <a:t>2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F2B45-B85F-4FC9-9B16-0FB97B84BA1F}"/>
              </a:ext>
            </a:extLst>
          </p:cNvPr>
          <p:cNvSpPr/>
          <p:nvPr/>
        </p:nvSpPr>
        <p:spPr>
          <a:xfrm>
            <a:off x="8500368" y="60277"/>
            <a:ext cx="22678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03_matchTemplate.py</a:t>
            </a:r>
          </a:p>
        </p:txBody>
      </p:sp>
    </p:spTree>
    <p:extLst>
      <p:ext uri="{BB962C8B-B14F-4D97-AF65-F5344CB8AC3E}">
        <p14:creationId xmlns:p14="http://schemas.microsoft.com/office/powerpoint/2010/main" val="24024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Lato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Thiraphong Thiangphadung</dc:creator>
  <cp:lastModifiedBy>User</cp:lastModifiedBy>
  <cp:revision>13</cp:revision>
  <dcterms:created xsi:type="dcterms:W3CDTF">2019-05-17T03:10:05Z</dcterms:created>
  <dcterms:modified xsi:type="dcterms:W3CDTF">2019-05-30T12:45:55Z</dcterms:modified>
</cp:coreProperties>
</file>