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35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288D-322B-413D-ABA1-B318954E6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1F3EC-6DCE-4ECE-9075-EB6E09017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69BB-BDF0-4A4E-A8B5-D726EED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9F93-FDC4-4890-A42B-80EDFD7A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9A2D8-016F-44C1-A8B4-6789844A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4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1328-07DB-4C5A-8B9D-269D699F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8DA29-DAE8-487A-AD50-460AB57D6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BA5B-40A2-4C33-9CC7-C5C5A910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DF95-F0D2-4F90-B5F9-155C321F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781E-0CB4-46A5-98C2-C2F7662D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9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7E3D4-ED80-417D-A978-8CD1F838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C1347-4040-4E9D-A1E7-75C121836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FA24-F1CC-4BAB-A67A-27EDB895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90A2-E759-4BA3-AF75-49E028C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57DE-47B1-4D7A-BC12-B8C9F238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5E7C-D52A-4637-BFBF-E0942CAB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A3D9-6F4E-4C78-9239-AADECF13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6DD9-6134-4909-AD9B-D24765CA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BE5F-2B4F-4B22-96C5-150037F9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396A-4893-458B-97C7-9D6F4CB2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74F7-7348-4AA0-B14C-492CFCDA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2D676-1BF4-470B-A28D-B8AF41529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AB99-AEDC-460B-A823-23494A7F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FC56-1FE6-4F1A-B1C9-4C5346E0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0177-A9DF-4C5E-8A7C-0F4E3E92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3F0E-5CD3-45C9-AA87-83561DC7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F52E-BA26-4A4E-B4DF-FF519B10E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ED7A-2400-4D13-B660-29B903773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CB5F4-61E8-47E7-BB8F-E1BC6856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07077-D142-4D11-B934-378A7912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ADE83-776C-4ACD-8392-EC71CF82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29C8-C7C1-418F-B2A6-4A2D0F5A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CBF8F-A4C7-4B45-BCBF-38FE1ABD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4CD0-8089-4678-8462-6D7C4ADF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8E023-8BB5-410A-ACBA-D74A6DD2D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0F9C1-A905-4A0E-B9C2-B03E7AC4E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50AEB-A7AF-442B-B075-06D7057C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D13AE-EAD1-46EA-920D-37183F86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1782B-A1AD-4285-A75E-451A7816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3532-79D8-4BB6-B5CD-32490E51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B33CF-2028-49DE-B5D2-A42349EF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30D0D-A2E8-4A7B-A6F2-236FECC3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6957-A218-43CE-A7E9-7937B3F8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56E21-D8D9-4226-8329-07CC6648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6CF68-B997-4421-8E12-7F7ED6F2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0EA9A-659F-45B5-99EC-BEB9C5D4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7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9C52-E896-488D-8EFC-5355CE88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95FD-6E6B-4926-8912-8C8D7076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6BFA5-51FF-44B7-A3E6-0B63C2BF2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28DBE-ED23-4D00-810F-9B60DFC0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0EA91-036A-40DA-B30C-676826E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497C-9A77-435E-A5AD-3816FF13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82CF-D3A6-4D2A-A867-BD7413F5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85167-1B13-4505-832E-3731DE24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E77A7-F9A8-41A6-ADCD-C52D0ABA8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83895-1C86-49AF-93ED-2AA3073B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F1BC-EC58-4F85-A810-5259D994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2E82-E814-4361-AC10-CB0DB6CF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1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D082-0F45-4AF8-AAAD-897A65C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80A8A-4405-4BEF-BAA8-75E5FF6A5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BF7E-9E8D-4CFB-9C87-A3A4AE1D1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B0F1-E8BE-4E29-AC8C-1A0E8426335B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CECF-DF64-4B7A-A1B6-6C9254955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5382-CB78-42C0-B4BB-1236ADA7F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ED3E-9748-4265-87C5-9D62F2F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2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D28392-8ACF-4C9D-9EB4-A5943159F1EB}"/>
              </a:ext>
            </a:extLst>
          </p:cNvPr>
          <p:cNvSpPr/>
          <p:nvPr/>
        </p:nvSpPr>
        <p:spPr>
          <a:xfrm>
            <a:off x="84922" y="3224883"/>
            <a:ext cx="2430395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2800" b="1" dirty="0">
                <a:solidFill>
                  <a:srgbClr val="222222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Using OpenCV, Python and Template Matching to play “Where’s Waldo?”</a:t>
            </a:r>
          </a:p>
        </p:txBody>
      </p:sp>
      <p:pic>
        <p:nvPicPr>
          <p:cNvPr id="1026" name="Picture 2" descr="Where's Waldo">
            <a:extLst>
              <a:ext uri="{FF2B5EF4-FFF2-40B4-BE49-F238E27FC236}">
                <a16:creationId xmlns:a16="http://schemas.microsoft.com/office/drawing/2014/main" id="{05E817EC-1C82-41EC-B839-582DFE8B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71" y="61912"/>
            <a:ext cx="9525000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5DEE1-35AF-41E9-AF64-FF0EBD0EC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8" y="5088005"/>
            <a:ext cx="676969" cy="17531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7C55A7-E60E-456F-A77C-43CE120455BA}"/>
              </a:ext>
            </a:extLst>
          </p:cNvPr>
          <p:cNvSpPr/>
          <p:nvPr/>
        </p:nvSpPr>
        <p:spPr>
          <a:xfrm>
            <a:off x="0" y="128271"/>
            <a:ext cx="2585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sng" dirty="0"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Waldo</a:t>
            </a:r>
            <a:r>
              <a:rPr lang="en-US" sz="2000" b="1" i="0" u="sng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เป็นเกมที่ดีที่สุดในการซ่อนและหา</a:t>
            </a:r>
            <a:r>
              <a:rPr lang="th-TH" sz="2000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</a:t>
            </a:r>
            <a:r>
              <a:rPr lang="th-TH" sz="2000" b="1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สายตามนุษย์</a:t>
            </a:r>
            <a:endParaRPr lang="en-US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DEECF-65C8-43E9-BF4E-B85D045A0360}"/>
              </a:ext>
            </a:extLst>
          </p:cNvPr>
          <p:cNvSpPr/>
          <p:nvPr/>
        </p:nvSpPr>
        <p:spPr>
          <a:xfrm>
            <a:off x="-7745" y="809058"/>
            <a:ext cx="2585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i="0" dirty="0">
                <a:solidFill>
                  <a:srgbClr val="555555"/>
                </a:solidFill>
                <a:effectLst/>
                <a:latin typeface="Helvetica Neue"/>
              </a:rPr>
              <a:t>- แต่เนื่องจากเสียงรบกวนและความฟุ้งซ่านทำให้เราไม่สามารถเลือกเขาได้ในทันที!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8FE7EF-A1B0-422C-8390-F4FA2A70E102}"/>
              </a:ext>
            </a:extLst>
          </p:cNvPr>
          <p:cNvSpPr/>
          <p:nvPr/>
        </p:nvSpPr>
        <p:spPr>
          <a:xfrm>
            <a:off x="14750" y="1878471"/>
            <a:ext cx="2500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i="0" u="sng" dirty="0"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คำถามคือ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คอมพิวเตอร์สามารถทำได้ดีกว่าหรือไม่ เราสามารถสร้างโปรแกรมที่สามารถค้นหา 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Waldo </a:t>
            </a:r>
            <a:r>
              <a:rPr lang="th-TH" b="1" i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โดยอัตโนมัติ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ได้หรือไม่?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699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1E78BE-D9B8-4ED6-B6C2-696FB672934F}"/>
              </a:ext>
            </a:extLst>
          </p:cNvPr>
          <p:cNvSpPr/>
          <p:nvPr/>
        </p:nvSpPr>
        <p:spPr>
          <a:xfrm>
            <a:off x="794423" y="212276"/>
            <a:ext cx="435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การหา </a:t>
            </a:r>
            <a:r>
              <a:rPr lang="en-US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Waldo </a:t>
            </a:r>
            <a:r>
              <a:rPr lang="th-TH" b="1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ในภาพปริศนาและเน้นตำแหน่งของเขา</a:t>
            </a:r>
            <a:endParaRPr lang="th-TH" b="0" dirty="0">
              <a:solidFill>
                <a:srgbClr val="55555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2226F-5D73-4E28-9B72-188B134C43D0}"/>
              </a:ext>
            </a:extLst>
          </p:cNvPr>
          <p:cNvSpPr/>
          <p:nvPr/>
        </p:nvSpPr>
        <p:spPr>
          <a:xfrm>
            <a:off x="0" y="6633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เราต้องการสองภาพในการสร้างสคริปต์ </a:t>
            </a:r>
            <a:r>
              <a:rPr lang="en-US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Python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ของเราเพื่อทำการจับคู่แม่แบบ</a:t>
            </a:r>
          </a:p>
          <a:p>
            <a:pPr fontAlgn="base"/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ภาพที่ 1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คือ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ภาพ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ปริศนา </a:t>
            </a:r>
            <a:r>
              <a:rPr lang="en-US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Where's Waldo </a:t>
            </a:r>
            <a:endParaRPr lang="th-TH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ภาพที่ 2 คือภาพของ </a:t>
            </a:r>
            <a:r>
              <a:rPr lang="en-US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Waldo: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94981-3CC9-435F-92B0-04E111530E9B}"/>
              </a:ext>
            </a:extLst>
          </p:cNvPr>
          <p:cNvSpPr/>
          <p:nvPr/>
        </p:nvSpPr>
        <p:spPr>
          <a:xfrm>
            <a:off x="0" y="1547445"/>
            <a:ext cx="57208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computer vision 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image processing techniques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ในการหา </a:t>
            </a:r>
            <a:r>
              <a:rPr lang="en-US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Waldo </a:t>
            </a:r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ในภาพเ</a:t>
            </a:r>
          </a:p>
          <a:p>
            <a:pPr fontAlgn="base"/>
            <a:r>
              <a:rPr lang="th-TH" b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อย่างไรก็ตามมันต้องใช้เทคนิคขั้นสูงเล็กน้อยเช่น:</a:t>
            </a:r>
          </a:p>
          <a:p>
            <a:pPr fontAlgn="base">
              <a:buFont typeface="+mj-lt"/>
              <a:buAutoNum type="arabicPeriod"/>
            </a:pP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กรองสีที่ไม่ใช่สีแดง</a:t>
            </a:r>
          </a:p>
          <a:p>
            <a:pPr fontAlgn="base">
              <a:buFont typeface="+mj-lt"/>
              <a:buAutoNum type="arabicPeriod"/>
            </a:pP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การคำนวณความสัมพันธ์ของรูปแบบเพื่อให้เข้ากับช่วงการเปลี่ยนสีแดงและสีขาวของเสื้อเชิ้ตของ 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Waldo</a:t>
            </a:r>
          </a:p>
          <a:p>
            <a:pPr fontAlgn="base">
              <a:buFont typeface="+mj-lt"/>
              <a:buAutoNum type="arabicPeriod"/>
            </a:pP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การจำแนกพื้นที่ในภาพที่มีความสัมพันธ์สูงกับลวดลาย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66789-1EA5-49C4-B31A-F5681225E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8" t="37929" r="41165" b="31391"/>
          <a:stretch/>
        </p:blipFill>
        <p:spPr>
          <a:xfrm>
            <a:off x="93329" y="4009301"/>
            <a:ext cx="4971495" cy="2104009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36280CA9-C9BE-4DB7-8835-97F0785EE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020" y="105013"/>
            <a:ext cx="609600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1-13</a:t>
            </a:r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นำเข้าแพ็คเกจที่เราจะใช้และกำหนดค่าตัวแยกวิเคราะห์อาร์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กิวเ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มนต์ของเรา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endParaRPr kumimoji="0" lang="th-TH" altLang="en-US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เราจะใช้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NumPy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สำหรับการจัดเรียงอาร์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เรย์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argparse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เพื่อแยกอาร์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กิวเ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มนต์บรรทัดคำสั่งของเราและ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สำหรับการผูก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แพคเกจ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imutils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คือชุดของ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อำนวยความสะดวกในการจัดการภาพขั้นพื้นฐานเช่นการหมุนการปรับขนาด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en-US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จากนั้นเราต้องตั้งค่าอาร์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กิวเ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มนต์บรรทัดคำสั่ง 2 รายการ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อย่างแรก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--puzzle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คือเส้นทางไปยังภาพปริศนา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Where's Waldo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--waldo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เป็นเส้นทางไปยังรูปภาพ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Waldo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โหลด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ภาพ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ออกจากดิสก์ใน</a:t>
            </a:r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16</a:t>
            </a:r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และ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17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โดยใช้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cv2.imread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วิธีนี้จะอ่านอิมเมจจากดิสก์แล้วเก็บเป็นอาร์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เรย์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NumPy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หลายมิติ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เนื่องจากภาพแสดงเป็นอาร์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เรย์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NumPy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เราจึงสามารถเข้าถึงขนาดของภาพได้อย่างง่ายดาย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</a:t>
            </a:r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18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เราได้รับความสูงและความกว้างของรูปภาพ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Waldo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ตามลำดับ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ตอนนี้เราพร้อมที่จะทำการจับคู่แม่แบบของเราแล้ว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88F03-78D2-469D-95F1-D6FDB27FC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50" t="46990" r="41528" b="47572"/>
          <a:stretch/>
        </p:blipFill>
        <p:spPr>
          <a:xfrm>
            <a:off x="5910020" y="3553583"/>
            <a:ext cx="4891597" cy="372862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4FE88373-3E4B-43A5-B940-D0BB735EE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574" y="4169068"/>
            <a:ext cx="6119446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lang="en-US" altLang="en-US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21</a:t>
            </a:r>
            <a:r>
              <a:rPr lang="th-TH" altLang="en-US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cv2.matchTemplate function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วิธีนี้ต้องใช้พารามิเตอร์ 3 ตัว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ตัวที่1คือ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puzzle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ภาพที่มีสิ่งที่เรากำลังค้นหา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waldo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ตัวที่ 2 คือภาพ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waldo 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อาร์</a:t>
            </a:r>
            <a:r>
              <a:rPr lang="th-TH" altLang="en-US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กิวเ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มนต์ตัวที่ 3 คือวิธีการจับคู่แม่แบบของเรา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มีวิธีการที่หลากหลายใน</a:t>
            </a:r>
            <a:r>
              <a:rPr lang="th-TH" altLang="en-US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การทำ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การจับคู่เท</a:t>
            </a:r>
            <a:r>
              <a:rPr lang="th-TH" altLang="en-US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มเ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พลต แต่ในกรณีนี้เราใช้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cv2.TM_CCOEFF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lang="th-TH" altLang="en-US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cv2.matchTemplate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ทำงานอย่างไร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lang="th-TH" altLang="en-US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นี้ใช้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 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การเลื่อน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” 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ของภาพ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waldo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สืบค้นและเลื่อนภาพปริศนาจากซ้ายไปขวาและบนลงล่างหนึ่งพิกเซลในแต่ละครั้ง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จากนั้นคำนวณค่าสัมประสิทธิ์สหสัมพันธ์เพื่อพิจารณาว่า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ดี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 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ไม่ดี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 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ตำหน</a:t>
            </a:r>
            <a:r>
              <a:rPr lang="th-TH" altLang="en-US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่ง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ที่มีความสัมพันธ์สูงพอสมควรอาจถือ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"matches" 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สำหรับแม่แบบ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waldo 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</a:t>
            </a:r>
            <a:endParaRPr lang="en-US" altLang="en-US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จากตรงนั้นสิ่งที่เราต้องการคือ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cv2.minMaxLoc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 </a:t>
            </a:r>
            <a:r>
              <a:rPr lang="th-TH" altLang="en-US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22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เพื่อค้นหาว่าการ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matches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ดี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 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ของเราอยู่ที่ไหน</a:t>
            </a:r>
            <a:endParaRPr lang="en-US" altLang="en-US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E624E-8F76-4D03-A4CD-92EE00DE1FE4}"/>
              </a:ext>
            </a:extLst>
          </p:cNvPr>
          <p:cNvSpPr/>
          <p:nvPr/>
        </p:nvSpPr>
        <p:spPr>
          <a:xfrm>
            <a:off x="0" y="62506"/>
            <a:ext cx="86914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fontAlgn="base"/>
            <a:r>
              <a:rPr lang="th-TH" sz="2000" b="1" dirty="0">
                <a:solidFill>
                  <a:srgbClr val="222222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819407-B6D7-4BB5-AC59-A562375D21DF}"/>
              </a:ext>
            </a:extLst>
          </p:cNvPr>
          <p:cNvSpPr/>
          <p:nvPr/>
        </p:nvSpPr>
        <p:spPr>
          <a:xfrm>
            <a:off x="-71981" y="343570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Getting Our Hands Dirty</a:t>
            </a:r>
          </a:p>
        </p:txBody>
      </p:sp>
    </p:spTree>
    <p:extLst>
      <p:ext uri="{BB962C8B-B14F-4D97-AF65-F5344CB8AC3E}">
        <p14:creationId xmlns:p14="http://schemas.microsoft.com/office/powerpoint/2010/main" val="166693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2D828-9A05-4BA4-9875-FEB24538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1" t="40388" r="41020" b="41748"/>
          <a:stretch/>
        </p:blipFill>
        <p:spPr>
          <a:xfrm>
            <a:off x="213065" y="186430"/>
            <a:ext cx="4980373" cy="122511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035106-221C-45D4-9F03-E8187F69A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64" y="1440635"/>
            <a:ext cx="5378844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26</a:t>
            </a:r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จะ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จับพิกัดด้าน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top-left (x, y)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ของภาพที่มีการจับคู่ที่ดีที่สุดโดยยึดตาม การเลื่อนของภาพ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จากนั้นเราคำนวณ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bottom-right (x, y)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พิกัดบนพื้นฐานของความกว้างและความสูงของ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waldo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27 </a:t>
            </a:r>
            <a:endParaRPr kumimoji="0" lang="th-TH" altLang="en-US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แยก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roi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Region of Interest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28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ขั้นตอนต่อไปคือการสร้าง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เลเย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อร์โปร่งใสที่ทำให้ทุกอย่างในภาพมืดลง</a:t>
            </a:r>
            <a:r>
              <a:rPr kumimoji="0" lang="th-TH" altLang="en-US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แต่เป็น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โดยเริ่มต้น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mask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32</a:t>
            </a:r>
            <a:r>
              <a:rPr kumimoji="0" lang="th-TH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ด้วยการเติมภาพ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ให้มืด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เรากำลังสร้างภาพที่เต็มไปด้วยสีดำ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เพื่อที่จะสร้างผลโปร่งใสเราจะใช้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cv2.addWeighted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33 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พารามิเตอร์ 1 คือ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puzzle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รูปภาพของเราและพารามิเตอร์ที่ 2 ระบุความโปร่งใส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25%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ของภาพ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output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mask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พารามิเตอร์ที่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3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พารามิเตอร์ที่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75%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คือค่าความ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Match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90DAE-7F51-4758-8349-8981258F90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1" t="38446" r="41020" b="47574"/>
          <a:stretch/>
        </p:blipFill>
        <p:spPr>
          <a:xfrm>
            <a:off x="213065" y="4039134"/>
            <a:ext cx="4980373" cy="9587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CD39E6-3CC1-446F-8E43-9042411B90D0}"/>
              </a:ext>
            </a:extLst>
          </p:cNvPr>
          <p:cNvSpPr/>
          <p:nvPr/>
        </p:nvSpPr>
        <p:spPr>
          <a:xfrm>
            <a:off x="213064" y="5297402"/>
            <a:ext cx="60960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ที่นี่เราวาง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Waldo 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กลับเข้ามาในภาพต้นฉบับใช้บางอาร์</a:t>
            </a:r>
            <a:r>
              <a:rPr lang="th-TH" dirty="0" err="1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เรย์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NumPy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 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37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endParaRPr lang="en-US" dirty="0">
              <a:solidFill>
                <a:srgbClr val="555555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ในที่สุด</a:t>
            </a:r>
            <a:r>
              <a:rPr lang="th-TH" alt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บรรทัดที่</a:t>
            </a:r>
            <a:r>
              <a:rPr lang="en-US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40-42</a:t>
            </a:r>
            <a:r>
              <a:rPr lang="th-TH" b="1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แสดงผลลัพธ์ของงานของเราโดยการแสดง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Waldo 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และรูปภาพปริศนาบนหน้าจอและรอการกดปุ่ม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DD512-5A21-4775-B76C-60BEF817A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13" t="26408" r="41238" b="71262"/>
          <a:stretch/>
        </p:blipFill>
        <p:spPr>
          <a:xfrm>
            <a:off x="6738150" y="408372"/>
            <a:ext cx="4980373" cy="1597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BB79A2-571A-4447-AB41-73D087410E61}"/>
              </a:ext>
            </a:extLst>
          </p:cNvPr>
          <p:cNvSpPr/>
          <p:nvPr/>
        </p:nvSpPr>
        <p:spPr>
          <a:xfrm>
            <a:off x="6746403" y="614323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เมื่อสคริปต์ของคุณทำงานเสร็จแล้วคุณควรเห็นสิ่งนี้บนหน้าจอของคุณ:</a:t>
            </a:r>
            <a:endParaRPr lang="en-US" dirty="0"/>
          </a:p>
        </p:txBody>
      </p:sp>
      <p:pic>
        <p:nvPicPr>
          <p:cNvPr id="3075" name="Picture 3" descr="à¹à¸£à¸²à¸à¸ Waldo à¹à¸£à¸µà¸¢à¸à¸£à¹à¸­à¸¢à¹à¸¥à¹à¸§">
            <a:extLst>
              <a:ext uri="{FF2B5EF4-FFF2-40B4-BE49-F238E27FC236}">
                <a16:creationId xmlns:a16="http://schemas.microsoft.com/office/drawing/2014/main" id="{2FFE0AE7-086C-4146-8113-9E5BAB8C2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150" y="945334"/>
            <a:ext cx="4687526" cy="34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68508C-7F01-48F8-A135-3E9C0089BC29}"/>
              </a:ext>
            </a:extLst>
          </p:cNvPr>
          <p:cNvSpPr/>
          <p:nvPr/>
        </p:nvSpPr>
        <p:spPr>
          <a:xfrm>
            <a:off x="8145024" y="4420033"/>
            <a:ext cx="173957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เราพบ </a:t>
            </a:r>
            <a:r>
              <a:rPr lang="en-US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Waldo </a:t>
            </a:r>
            <a:r>
              <a:rPr lang="th-TH" b="0" i="0" dirty="0">
                <a:solidFill>
                  <a:srgbClr val="55555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สำเร็จแล้ว!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8F252-AAA9-4DBB-8372-825492ADB9FD}"/>
              </a:ext>
            </a:extLst>
          </p:cNvPr>
          <p:cNvSpPr/>
          <p:nvPr/>
        </p:nvSpPr>
        <p:spPr>
          <a:xfrm>
            <a:off x="6327899" y="4805464"/>
            <a:ext cx="5800874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การจับคู่แม่แบบโดยใช้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Python 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OpenCV 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นั้นค่อนข้างง่าย ในการเริ่มต้นคุณต้องมีภาพสองภาพ - ภาพของวัตถุที่คุณต้องการจับคู่และภาพที่มีวัตถุ จากตรงนั้นคุณใช้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cv2.matchTemplate </a:t>
            </a:r>
            <a:r>
              <a:rPr lang="th-TH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dirty="0">
                <a:solidFill>
                  <a:srgbClr val="55555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cv2.minMaxLaoc</a:t>
            </a:r>
          </a:p>
        </p:txBody>
      </p:sp>
    </p:spTree>
    <p:extLst>
      <p:ext uri="{BB962C8B-B14F-4D97-AF65-F5344CB8AC3E}">
        <p14:creationId xmlns:p14="http://schemas.microsoft.com/office/powerpoint/2010/main" val="251240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2019-05-19T16:02:36Z</dcterms:created>
  <dcterms:modified xsi:type="dcterms:W3CDTF">2019-05-19T17:11:52Z</dcterms:modified>
</cp:coreProperties>
</file>