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77E4-C0F4-45D8-99D1-B91EFE30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47E30-3A8F-44F6-AF3D-E635031B9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C2BD-46D5-4894-AFB0-DD7891D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1476-C663-4C0C-BE9B-0B0B3E03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AD20-5298-4730-BFA8-42EE60AE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5C8-FDA5-4F03-A477-ED04474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0F1EA-14E8-4B04-84F4-62585691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1F86-F4A3-4B88-AA7B-215EAA41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EB0-26DF-434F-931C-3E210060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98A5-2204-4684-A3F4-4918330E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03A60-F0E3-4942-A31B-7C2E49A50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98EF9-D8DF-4A3B-BD48-6FD3D3ABE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E1F-2FF6-436B-997C-1721924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098D-8635-4C51-A140-C10CF17F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5353-130E-4429-BD4D-D9B947D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358E-7500-4EA4-8A34-1EEE622B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DF6A-4043-48E8-8D18-F439CC84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DCEF-FD9F-411C-AA41-6F0663CC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797A-BD25-4D89-BF66-6751DD9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DDBD-F406-4DF2-8C87-8604C317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A9FC-CE19-4C48-85CD-0DCEE670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C67C-3573-4872-B1E0-00CE5751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07D6-F6FA-4DB7-82D3-B81C0E2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2ED-DF55-4282-B727-70325F69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97A6-3F3C-4B9A-AD59-87179C47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0C1B-82FB-460A-9C60-E224CFEA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8610-C32D-4BB3-85E9-F8737A776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8815F-526B-452E-BB9B-040E6AF5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3F6A0-05EC-4E84-9827-C62A35E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E4D3-A6B9-423D-B81C-01F7C56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E81D8-DA50-42B2-9354-1D7DA74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446-710C-4521-9505-23ED1B26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4D23-3145-40EC-ACB0-CC0D8C88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AD2B-8095-48B0-822D-23581432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51B52-38ED-4947-98A8-E3C96856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0E4F-0A87-4FE0-98D0-CA244BA1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C5E5C-A02A-4D25-8C24-B0CDAD0E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86DF-823C-4534-BF7C-9DD7B375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4641C-08AB-4C78-A32F-C84A1955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AE77-665A-49FB-A05B-9FD96AD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A7F22-450E-4682-9857-3D6BCA04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1E400-F375-44C0-984F-AB01EBEA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041CB-1FD0-495C-AF4E-C274EEF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36F8-F923-46DB-8424-20E1C4F1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A1682-CF4C-4D45-9CCC-2833D0D9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CFE7-6119-48CC-81A3-51FEA659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101D-64F5-4DC5-B989-F736A073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F0E7-CDFB-43AB-8CF9-90C0FA41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0E74-765C-4A10-A253-FDACC56A1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A9AD-A746-4581-8BDB-037A077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B665-1C46-48E4-85ED-A8E86815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9C46-B00A-4AC9-B645-22D287A6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5865-FE86-4D6A-B59D-92239930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3E4F7-27E3-47D1-80B0-6A4F953E0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9791E-3452-4424-8C1F-9ECA2BBB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06CF-7DD2-4D60-8232-11B116E9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F0E7-9386-423D-B83A-CA737999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4B1E-F1C9-4239-99C9-F49BD409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38F8C-C5F0-4F27-AD55-B6312C5A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42E7-4366-4512-98A7-255D3FFB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C167-438F-4E02-AA8B-98270F69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9AC3-2170-4329-901B-04C487E302F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A4C9-A97C-45D4-9C47-18847325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951E-2626-4521-B438-8AC9FD683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4330-2539-4F7C-94C3-D23D13C6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36DD1B-5063-4C77-8D3B-8B24B6D629A3}"/>
              </a:ext>
            </a:extLst>
          </p:cNvPr>
          <p:cNvSpPr/>
          <p:nvPr/>
        </p:nvSpPr>
        <p:spPr>
          <a:xfrm>
            <a:off x="0" y="8766"/>
            <a:ext cx="12192000" cy="64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655" y="8766"/>
            <a:ext cx="777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Capturing mouse click events with Python and OpenCV</a:t>
            </a:r>
            <a:endParaRPr lang="en-US" sz="3200" b="1" dirty="0">
              <a:solidFill>
                <a:schemeClr val="bg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 descr="Capturing mouse click events with Python and Open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945"/>
            <a:ext cx="10304663" cy="45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11" y="732277"/>
            <a:ext cx="7368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ตัวอย่างนี้เราจะคลิกและลากพื้นที่ที่น่าสนใจเป็นรูปสี่เหลี่ยมผืนผ้า (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ROI)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และครอบตัดจากรูปภาพของเรา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2" y="5584000"/>
            <a:ext cx="38843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เริ่มตัวอย่างนี้ เปิดไฟล์ใหม่ชื่อมัน </a:t>
            </a:r>
            <a:r>
              <a:rPr lang="en-US" sz="2000" b="1" dirty="0" err="1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click_and_crop</a:t>
            </a:r>
            <a:r>
              <a:rPr lang="en-US" sz="2000" b="1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b="1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py</a:t>
            </a: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endParaRPr lang="en-US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81" t="39438" r="46479" b="16317"/>
          <a:stretch/>
        </p:blipFill>
        <p:spPr>
          <a:xfrm>
            <a:off x="0" y="290567"/>
            <a:ext cx="5969285" cy="4551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2642" y="89149"/>
            <a:ext cx="5969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เราจะเริ่มต้นด้วยการนำเข้าแพคเกจที่จำเป็น: 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argparse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สำหรับการแยกวิเคราะห์บรรทัดคำสั่งและ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สำหรับการผูก </a:t>
            </a:r>
            <a:r>
              <a:rPr lang="en-US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นอกจากนี้เรายังกำหนดตัวแปร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 รายการใน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7 และ 8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: 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refPt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ซึ่งเป็นรายการ </a:t>
            </a:r>
            <a:r>
              <a:rPr lang="th-TH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 y) – </a:t>
            </a:r>
            <a:r>
              <a:rPr lang="th-TH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พื้นที่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สี่เหลี่ยมที่เราจะทำการครอบตัดจากรูปภาพของเราและ 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cropping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ซึ่งเป็นบูลีนที่ระบุว่าเราอยู่ใน โหมดการครอบตัดหรือไม่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ในการประมวลผลการคลิกเมาส์ที่เรากำหนด 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click_and_crop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ฟังก์ชันการ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callback function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บน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 ทุกครั้งที่มี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mouse event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เกิดขึ้น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lang="th-TH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จ่ะ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ส่งละเอียดที่เกี่ยวข้องไปยัง  ฟังก์ชัน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click_and_crop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อาร์</a:t>
            </a:r>
            <a:r>
              <a:rPr lang="th-TH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มนต์ 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click_and_crop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(event, x, y, flags, param)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ข้ออธิบายดังนี้:</a:t>
            </a:r>
            <a:endParaRPr lang="th-TH" sz="2000" b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9284" y="2887682"/>
            <a:ext cx="62227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event: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เหตุการณ์ที่เกิดขึ้น (กดปุ่มซ้ายของเมาส์, ปล่อยปุ่มซ้ายของเมาส์, เลื่อนเมาส์ ฯลฯ 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x: </a:t>
            </a:r>
            <a:r>
              <a:rPr lang="en-US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x-coordinate </a:t>
            </a:r>
            <a:r>
              <a:rPr lang="th-TH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event.</a:t>
            </a:r>
            <a:endParaRPr lang="th-TH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Y: </a:t>
            </a:r>
            <a:r>
              <a:rPr lang="en-US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-coordinate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event.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flags:flags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เกี่ยวข้องใด ๆ ที่ส่งผ่านโดย </a:t>
            </a:r>
            <a:r>
              <a:rPr lang="en-US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endParaRPr lang="en-US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params</a:t>
            </a: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พารามิเตอร์เพิ่มเติมใด ๆ โดย </a:t>
            </a:r>
            <a:r>
              <a:rPr lang="en-US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endParaRPr lang="en-US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จากนั้นอ้างอิงถึง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flag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refPt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 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cropping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จากนั้นเราทำการตรวจสอบที่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17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เพื่อดูว่ามีการกดปุ่มซ้ายของเมาส์หรือไม่ ถ้าเป็นเช่นนั้นเราจะบันทึก  </a:t>
            </a:r>
            <a:r>
              <a:rPr lang="th-TH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 y) -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ของเหตุการณ์และระบุว่าตอนนี้เราอยู่ใน“ โหมดการครอบตัด”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cropping mode</a:t>
            </a:r>
            <a:endParaRPr lang="th-TH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204CD-AE09-4D53-BC48-5786AAE5BBDD}"/>
              </a:ext>
            </a:extLst>
          </p:cNvPr>
          <p:cNvSpPr/>
          <p:nvPr/>
        </p:nvSpPr>
        <p:spPr>
          <a:xfrm>
            <a:off x="0" y="5842337"/>
            <a:ext cx="11511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ณ จุดนี้เราจะลากพื้นที่สี่เหลี่ยมผืนผ้าของภาพที่เราต้องการครอบตัด หลังจากเราลากพื้นที่ออกมาเสร็จแล้วเราจะปล่อยปุ่มซ้ายของเมาส์ -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22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เมื่อปล่อยปุ่มซ้ายของเมาส์และ</a:t>
            </a:r>
            <a:r>
              <a:rPr lang="th-TH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อัป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เดตรายการจุดที่มี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ROI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 นอกจากนี้เรายังวาดรูปสี่เหลี่ยม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แทนพื้นที่ที่เราจะแสดงบน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ROI 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 29 และ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ตอนนี้เรามาดูวิธีที่เราสามารถใช้</a:t>
            </a:r>
            <a:r>
              <a:rPr lang="th-TH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sz="2000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นี้เพื่อครอบตัดรูปภาพ:</a:t>
            </a:r>
          </a:p>
        </p:txBody>
      </p:sp>
    </p:spTree>
    <p:extLst>
      <p:ext uri="{BB962C8B-B14F-4D97-AF65-F5344CB8AC3E}">
        <p14:creationId xmlns:p14="http://schemas.microsoft.com/office/powerpoint/2010/main" val="180122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24" t="30550" r="46536" b="19912"/>
          <a:stretch/>
        </p:blipFill>
        <p:spPr>
          <a:xfrm>
            <a:off x="0" y="239696"/>
            <a:ext cx="5969285" cy="5095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23969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เราเริ่มต้นด้วยการแยกอาร์กิวเมนต์บรรทัดคำสั่งของเราใน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33-35 เราต้องการภาพเดียวที่นี่ </a:t>
            </a:r>
            <a:r>
              <a:rPr lang="en-US" sz="2000" dirty="0">
                <a:solidFill>
                  <a:srgbClr val="006FE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--image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ซึ่งเป็นเส้นทางไปยังภาพที่เราต้องการครอบตัด จะทำการโหลดและโคลนภาพ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บรรทัด38 และ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39 เราทำสำเนาของภาพเพื่อให้เราสามารถวาดกล่องสี่เหลี่ยมล้อมรอบใน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29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โดยไม่ทำลายภาพต้นฉบับ</a:t>
            </a:r>
          </a:p>
          <a:p>
            <a:pPr fontAlgn="base"/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40 และ 41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อ้างอิงฟังก์ชัน 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call_and_crop</a:t>
            </a:r>
            <a:r>
              <a:rPr lang="th-TH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 </a:t>
            </a:r>
            <a:r>
              <a:rPr 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lang="th-TH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namedWindow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เพื่อสร้างหน้าต่างชื่อ“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image”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และเรานั้นตั้งค่า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mouse callback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โดยการเรียก </a:t>
            </a:r>
            <a:r>
              <a:rPr 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setMouseCallback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โดยระบุหน้าต่าง“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image”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ของเราและ  ฟังก์ชั่นการเรียกกลับ</a:t>
            </a:r>
            <a:r>
              <a:rPr lang="en-US" sz="2000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click_and_crop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</a:p>
          <a:p>
            <a:pPr fontAlgn="base"/>
            <a:endParaRPr lang="th-TH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ส่วนที่เหลือของตัวอย่างนี้เพียงผูกชิ้นส่วนเข้าด้วยกัน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เราเริ่มวนรอบบน  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44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 (1) แสดงรูปภาพของเราบนหน้าจอและ (2) รอการกดปุ่ม</a:t>
            </a:r>
          </a:p>
          <a:p>
            <a:pPr fontAlgn="base"/>
            <a:r>
              <a:rPr lang="th-TH" sz="2000" b="1" i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นี่คือจุดที่เราเลือกพื้นที่สี่เหลี่ยมผืนผ้าที่เราต้องการครอบตัดจากภาพ</a:t>
            </a:r>
            <a:endParaRPr lang="th-TH" sz="2000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หากเรากดปุ่ม 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หลังจากเลือกพื้นที่เพื่อครอบตัดเราจะรีเซ็ตการครอบตัดของเรา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และถ้าเรากดปุ่ม </a:t>
            </a:r>
            <a:r>
              <a:rPr lang="en-US" sz="2000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เราจะ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break loop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แล้วทำการ 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Crop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59-62</a:t>
            </a: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สุดท้ายเรา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close all open windows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 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65</a:t>
            </a:r>
            <a:endParaRPr lang="th-TH" sz="2000" b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92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20" y="1086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h-TH" sz="20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การใช้งาน </a:t>
            </a:r>
            <a:r>
              <a:rPr lang="en-US" sz="20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mouse events </a:t>
            </a:r>
            <a:r>
              <a:rPr lang="th-TH" sz="20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000" b="1" dirty="0" err="1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endParaRPr lang="en-US" sz="2000" b="1" dirty="0">
              <a:solidFill>
                <a:srgbClr val="22222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ตอนนี้เรามีตัวอย่างโค้ดของเราลองดูกัน เปิดเทอร์มินัลและดำเนินการคำสั่งต่อไปนี้:</a:t>
            </a:r>
            <a:endParaRPr lang="th-TH" sz="2000" b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825" t="35144" r="46479" b="61061"/>
          <a:stretch/>
        </p:blipFill>
        <p:spPr>
          <a:xfrm>
            <a:off x="304003" y="820932"/>
            <a:ext cx="5979559" cy="390418"/>
          </a:xfrm>
          <a:prstGeom prst="rect">
            <a:avLst/>
          </a:prstGeom>
        </p:spPr>
      </p:pic>
      <p:pic>
        <p:nvPicPr>
          <p:cNvPr id="2050" name="Picture 2" descr="à¸£à¸¹à¸à¸à¸µà¹ 1: à¸ à¸²à¸à¸à¹à¸à¸à¸à¸±à¸à¸à¸­à¸à¹à¸£à¸²à¸à¸£à¸²à¸à¸à¸à¸à¸«à¸à¹à¸²à¸à¸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" y="1322754"/>
            <a:ext cx="58483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3922" y="4910574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รูปที่ 1: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ภาพต้นฉบับของเราปรากฏบนหน้าจอ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2" name="Picture 4" descr="à¸£à¸¹à¸à¸à¸µà¹ 2: à¸à¸¥à¸´à¸à¹à¸¥à¸°à¸¥à¸²à¸à¸à¸·à¹à¸à¸à¸µà¹à¸à¸­à¸à¸ à¸²à¸à¸à¸µà¹à¹à¸£à¸²à¸à¹à¸­à¸à¸à¸²à¸£à¸à¸£à¸­à¸à¸à¸±à¸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0050"/>
            <a:ext cx="58483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46640" y="483739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รูปที่ 2: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คลิกและลากพื้นที่ของภาพที่เราต้องการครอบตัด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5335" y="5191244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และในที่สุดก็กดปุ่ม </a:t>
            </a:r>
            <a:r>
              <a:rPr lang="en-US" dirty="0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เพื่อทำการครอบตัด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132" y="5284192"/>
            <a:ext cx="1090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คุณก็มีแล้ว – วิธีง่ายๆในการจับภาพ </a:t>
            </a: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mouse events 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เพื่อครอบตัดรูปภาพโดยใช้ </a:t>
            </a:r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000" b="1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endParaRPr lang="en-US" sz="2000" b="1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en-US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th-TH" sz="2000" b="1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221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2019-05-28T14:36:18Z</dcterms:created>
  <dcterms:modified xsi:type="dcterms:W3CDTF">2019-05-28T15:32:49Z</dcterms:modified>
</cp:coreProperties>
</file>