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95E1-5811-4FCA-A1D5-3C4576344ED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A541-1578-4B96-A334-A7A343B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69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95E1-5811-4FCA-A1D5-3C4576344ED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A541-1578-4B96-A334-A7A343B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4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95E1-5811-4FCA-A1D5-3C4576344ED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A541-1578-4B96-A334-A7A343B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52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95E1-5811-4FCA-A1D5-3C4576344ED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A541-1578-4B96-A334-A7A343B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5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95E1-5811-4FCA-A1D5-3C4576344ED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A541-1578-4B96-A334-A7A343B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75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95E1-5811-4FCA-A1D5-3C4576344ED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A541-1578-4B96-A334-A7A343B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13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95E1-5811-4FCA-A1D5-3C4576344ED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A541-1578-4B96-A334-A7A343B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79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95E1-5811-4FCA-A1D5-3C4576344ED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A541-1578-4B96-A334-A7A343B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48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95E1-5811-4FCA-A1D5-3C4576344ED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A541-1578-4B96-A334-A7A343B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7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95E1-5811-4FCA-A1D5-3C4576344ED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A541-1578-4B96-A334-A7A343B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56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95E1-5811-4FCA-A1D5-3C4576344ED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A541-1578-4B96-A334-A7A343B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11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95E1-5811-4FCA-A1D5-3C4576344ED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A541-1578-4B96-A334-A7A343B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Электронная система учета стройматериалов на предприятии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85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434"/>
            <a:ext cx="5014734" cy="395176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64" y="1543434"/>
            <a:ext cx="5014733" cy="3951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495194"/>
            <a:ext cx="315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просмотра поставок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245464" y="5495194"/>
            <a:ext cx="401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просмотра деталей поставки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2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72302"/>
            <a:ext cx="5087815" cy="4009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11" y="1472302"/>
            <a:ext cx="5087814" cy="400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5481652"/>
            <a:ext cx="27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создания заказа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95411" y="5485724"/>
            <a:ext cx="301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создания поставки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1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</a:t>
            </a:r>
            <a:r>
              <a:rPr lang="ru-RU" dirty="0"/>
              <a:t>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результате работы над проектом было разработано приложение, упрощающее взаимодействие с базой данных. Были разработаны тест-кейсы, помогающие в поиске неисправностей.</a:t>
            </a:r>
          </a:p>
          <a:p>
            <a:pPr marL="0" indent="0">
              <a:buNone/>
            </a:pPr>
            <a:r>
              <a:rPr lang="ru-RU" dirty="0" smtClean="0"/>
              <a:t>В дальнейшем, функционал приложения может быть улучшен</a:t>
            </a:r>
            <a:r>
              <a:rPr lang="en-US" dirty="0" smtClean="0"/>
              <a:t>, </a:t>
            </a:r>
            <a:r>
              <a:rPr lang="ru-RU" dirty="0" smtClean="0"/>
              <a:t>например</a:t>
            </a:r>
            <a:r>
              <a:rPr lang="en-US" dirty="0" smtClean="0"/>
              <a:t>:</a:t>
            </a:r>
          </a:p>
          <a:p>
            <a:r>
              <a:rPr lang="ru-RU" dirty="0" smtClean="0"/>
              <a:t>Заменить драйвер </a:t>
            </a:r>
            <a:r>
              <a:rPr lang="en-US" dirty="0" smtClean="0"/>
              <a:t>SQLite </a:t>
            </a:r>
            <a:r>
              <a:rPr lang="ru-RU" dirty="0" smtClean="0"/>
              <a:t>на </a:t>
            </a:r>
            <a:r>
              <a:rPr lang="en-US" dirty="0" smtClean="0"/>
              <a:t>MySQL</a:t>
            </a:r>
            <a:r>
              <a:rPr lang="ru-RU" dirty="0" smtClean="0"/>
              <a:t> для использования общей базы данных</a:t>
            </a:r>
          </a:p>
          <a:p>
            <a:r>
              <a:rPr lang="ru-RU" dirty="0" smtClean="0"/>
              <a:t>Добавить поддержку многопользовательского режима</a:t>
            </a:r>
          </a:p>
          <a:p>
            <a:r>
              <a:rPr lang="ru-RU" smtClean="0"/>
              <a:t>Расширить </a:t>
            </a:r>
            <a:r>
              <a:rPr lang="ru-RU" dirty="0" smtClean="0"/>
              <a:t>функционал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58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стека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58577"/>
            <a:ext cx="7206762" cy="292806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Для разработки приложения был использован язык </a:t>
            </a:r>
            <a:r>
              <a:rPr lang="en-US" dirty="0" smtClean="0"/>
              <a:t>QML</a:t>
            </a:r>
            <a:r>
              <a:rPr lang="ru-RU" dirty="0"/>
              <a:t> </a:t>
            </a:r>
            <a:r>
              <a:rPr lang="ru-RU" dirty="0" smtClean="0"/>
              <a:t>– декларативный</a:t>
            </a:r>
            <a:r>
              <a:rPr lang="ru-RU" dirty="0"/>
              <a:t> язык программирования, в основании которого лежит среда </a:t>
            </a:r>
            <a:r>
              <a:rPr lang="ru-RU" dirty="0" smtClean="0"/>
              <a:t>JavaScript.</a:t>
            </a:r>
          </a:p>
          <a:p>
            <a:pPr marL="0" indent="0" algn="just">
              <a:buNone/>
            </a:pPr>
            <a:r>
              <a:rPr lang="ru-RU" dirty="0" smtClean="0"/>
              <a:t>QML </a:t>
            </a:r>
            <a:r>
              <a:rPr lang="ru-RU" dirty="0"/>
              <a:t>используется для разработки приложений, делающих основной упор на пользовательский </a:t>
            </a:r>
            <a:r>
              <a:rPr lang="ru-RU" dirty="0" smtClean="0"/>
              <a:t>интерфейс</a:t>
            </a:r>
            <a:r>
              <a:rPr lang="ru-RU" dirty="0"/>
              <a:t> и, в целом, на дизайн графической </a:t>
            </a:r>
            <a:r>
              <a:rPr lang="ru-RU" dirty="0" smtClean="0"/>
              <a:t>части.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754" y="1136778"/>
            <a:ext cx="3449869" cy="344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349211"/>
            <a:ext cx="10797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Является частью Qt Quick, среды разработки пользовательского интерфейса, распространяемой вместе с Qt.</a:t>
            </a:r>
            <a:r>
              <a:rPr lang="en-US" sz="2800" dirty="0" smtClean="0"/>
              <a:t> </a:t>
            </a:r>
            <a:r>
              <a:rPr lang="ru-RU" sz="2800" dirty="0" smtClean="0"/>
              <a:t>Часто используется для создания приложений, ориентированных на мобильные устройства с сенсорным управлением.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1987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Факторы, повлиявшие на выбор </a:t>
            </a:r>
            <a:r>
              <a:rPr lang="en-US" dirty="0" smtClean="0"/>
              <a:t>QML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ru-RU" dirty="0" smtClean="0"/>
              <a:t>позволяет создавать кроссплатформенные приложения без изменения их исходного кода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ru-RU" dirty="0" smtClean="0"/>
              <a:t>содержит огромный набор классов, в числе которых имеются классы для создания графических приложений и для работы с базами данных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ru-RU" dirty="0" smtClean="0"/>
              <a:t>имеет свой язык </a:t>
            </a:r>
            <a:r>
              <a:rPr lang="en-US" dirty="0" smtClean="0"/>
              <a:t>QML</a:t>
            </a:r>
            <a:r>
              <a:rPr lang="ru-RU" dirty="0" smtClean="0"/>
              <a:t> (</a:t>
            </a:r>
            <a:r>
              <a:rPr lang="en-US" dirty="0" err="1" smtClean="0"/>
              <a:t>Qt</a:t>
            </a:r>
            <a:r>
              <a:rPr lang="en-US" dirty="0" smtClean="0"/>
              <a:t> Meta Language)</a:t>
            </a:r>
            <a:r>
              <a:rPr lang="ru-RU" dirty="0" smtClean="0"/>
              <a:t>, предназначенный для быстрой разработки графических интерфейсов.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5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качестве СУБД испол</a:t>
            </a:r>
            <a:r>
              <a:rPr lang="ru-RU" dirty="0"/>
              <a:t>ь</a:t>
            </a:r>
            <a:r>
              <a:rPr lang="ru-RU" dirty="0" smtClean="0"/>
              <a:t>зуется </a:t>
            </a:r>
            <a:r>
              <a:rPr lang="en-US" dirty="0" err="1" smtClean="0"/>
              <a:t>QSQLite</a:t>
            </a:r>
            <a:r>
              <a:rPr lang="en-US" dirty="0" smtClean="0"/>
              <a:t> (</a:t>
            </a:r>
            <a:r>
              <a:rPr lang="ru-RU" dirty="0" smtClean="0"/>
              <a:t>драйвер </a:t>
            </a:r>
            <a:r>
              <a:rPr lang="en-US" dirty="0" smtClean="0"/>
              <a:t>SQLite </a:t>
            </a:r>
            <a:r>
              <a:rPr lang="ru-RU" dirty="0" smtClean="0"/>
              <a:t>для </a:t>
            </a:r>
            <a:r>
              <a:rPr lang="en-US" dirty="0" err="1" smtClean="0"/>
              <a:t>Qt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Приложение содержит 6 вкладок, которые используются для взаимодействия с базой данных</a:t>
            </a:r>
            <a:r>
              <a:rPr lang="en-US" dirty="0" smtClean="0"/>
              <a:t>:</a:t>
            </a:r>
          </a:p>
          <a:p>
            <a:r>
              <a:rPr lang="ru-RU" dirty="0" smtClean="0"/>
              <a:t>Материалы </a:t>
            </a:r>
            <a:r>
              <a:rPr lang="en-US" dirty="0" smtClean="0"/>
              <a:t>/ </a:t>
            </a:r>
            <a:r>
              <a:rPr lang="ru-RU" dirty="0" smtClean="0"/>
              <a:t>Клиенты – просмотр, создание и редактирование содержимого склада</a:t>
            </a:r>
            <a:r>
              <a:rPr lang="ru-RU" dirty="0"/>
              <a:t> </a:t>
            </a:r>
            <a:r>
              <a:rPr lang="en-US" dirty="0" smtClean="0"/>
              <a:t>/ </a:t>
            </a:r>
            <a:r>
              <a:rPr lang="ru-RU" dirty="0" smtClean="0"/>
              <a:t>списка клиентов.</a:t>
            </a:r>
          </a:p>
          <a:p>
            <a:r>
              <a:rPr lang="ru-RU" dirty="0" smtClean="0"/>
              <a:t>Заказы </a:t>
            </a:r>
            <a:r>
              <a:rPr lang="en-US" dirty="0" smtClean="0"/>
              <a:t>/ </a:t>
            </a:r>
            <a:r>
              <a:rPr lang="ru-RU" dirty="0" smtClean="0"/>
              <a:t>Поставки – просмотр списка заказов </a:t>
            </a:r>
            <a:r>
              <a:rPr lang="en-US" dirty="0" smtClean="0"/>
              <a:t>/ </a:t>
            </a:r>
            <a:r>
              <a:rPr lang="ru-RU" dirty="0" smtClean="0"/>
              <a:t>поставок с возможностью просмотра их подробностей.</a:t>
            </a:r>
            <a:endParaRPr lang="en-US" dirty="0" smtClean="0"/>
          </a:p>
          <a:p>
            <a:r>
              <a:rPr lang="ru-RU" dirty="0" smtClean="0"/>
              <a:t>Новый заказ </a:t>
            </a:r>
            <a:r>
              <a:rPr lang="en-US" dirty="0" smtClean="0"/>
              <a:t>/ </a:t>
            </a:r>
            <a:r>
              <a:rPr lang="ru-RU" dirty="0" smtClean="0"/>
              <a:t>поставка – создание нового заказа </a:t>
            </a:r>
            <a:r>
              <a:rPr lang="en-US" dirty="0" smtClean="0"/>
              <a:t>/ </a:t>
            </a:r>
            <a:r>
              <a:rPr lang="ru-RU" dirty="0" smtClean="0"/>
              <a:t>поставки с автоматическим вычетом </a:t>
            </a:r>
            <a:r>
              <a:rPr lang="en-US" dirty="0" smtClean="0"/>
              <a:t>/ </a:t>
            </a:r>
            <a:r>
              <a:rPr lang="ru-RU" dirty="0" smtClean="0"/>
              <a:t>добавлением материалов со склада.</a:t>
            </a:r>
          </a:p>
        </p:txBody>
      </p:sp>
    </p:spTree>
    <p:extLst>
      <p:ext uri="{BB962C8B-B14F-4D97-AF65-F5344CB8AC3E}">
        <p14:creationId xmlns:p14="http://schemas.microsoft.com/office/powerpoint/2010/main" val="418146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4501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этого приложения было создано 25 тест кейсов, задачей которых был поиск и устранение неисправностей.</a:t>
            </a:r>
          </a:p>
          <a:p>
            <a:pPr marL="0" indent="0">
              <a:buNone/>
            </a:pPr>
            <a:r>
              <a:rPr lang="ru-RU" dirty="0" smtClean="0"/>
              <a:t>В процессе тестирования проекта было выявлено несколько ошибок, которые были успешно исправлены.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15" y="1825625"/>
            <a:ext cx="5399946" cy="3548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3215" y="5406015"/>
            <a:ext cx="345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Первые 8 тест кейсов из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67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программного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12386"/>
            <a:ext cx="10515600" cy="3724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Примеры работы с базой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77" y="1872760"/>
            <a:ext cx="5333951" cy="25585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81" y="1872760"/>
            <a:ext cx="5333951" cy="2558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377" y="4431321"/>
            <a:ext cx="5333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Получение списка заказов.</a:t>
            </a:r>
          </a:p>
          <a:p>
            <a:r>
              <a:rPr lang="ru-RU" dirty="0" smtClean="0"/>
              <a:t>Данные возвращаются из 2-х таблиц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Заказы – отдаёт номер заказа, дату заказа, полную стоимость и номер клиента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Клиенты – отдаёт имя клиента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66981" y="4431321"/>
            <a:ext cx="5333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Получение деталей заказа.</a:t>
            </a:r>
          </a:p>
          <a:p>
            <a:r>
              <a:rPr lang="ru-RU" dirty="0" smtClean="0"/>
              <a:t>Возвращает список всех материалов, которые находятся в заказе.</a:t>
            </a:r>
          </a:p>
          <a:p>
            <a:r>
              <a:rPr lang="ru-RU" dirty="0" smtClean="0"/>
              <a:t>Данные возвращаются из 2-х таблиц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Заказы-Материалы – отдаёт стоимость и количество материала</a:t>
            </a:r>
          </a:p>
          <a:p>
            <a:pPr marL="342900" indent="-342900">
              <a:buAutoNum type="arabicPeriod"/>
            </a:pPr>
            <a:r>
              <a:rPr lang="ru-RU" dirty="0" smtClean="0"/>
              <a:t>Материалы – отдаёт название материала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01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5486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приложения было создано </a:t>
            </a:r>
            <a:r>
              <a:rPr lang="en-US" dirty="0" smtClean="0"/>
              <a:t>8</a:t>
            </a:r>
            <a:r>
              <a:rPr lang="ru-RU" dirty="0" smtClean="0"/>
              <a:t> </a:t>
            </a:r>
            <a:r>
              <a:rPr lang="ru-RU" dirty="0" smtClean="0"/>
              <a:t>страниц и 6 форм, которые представляют собой удобный интерфейс для работы с базой данных.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69" y="1690688"/>
            <a:ext cx="5260731" cy="4145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3069" y="5836301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32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3509"/>
            <a:ext cx="4991100" cy="39331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98" y="1463509"/>
            <a:ext cx="4991100" cy="3933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396645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управления материалами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08598" y="5396645"/>
            <a:ext cx="344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управления клиентами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25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0880"/>
            <a:ext cx="4905970" cy="38660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11" y="1470880"/>
            <a:ext cx="4905970" cy="3866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336931"/>
            <a:ext cx="303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просмотра заказов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09711" y="5354543"/>
            <a:ext cx="376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просмотра деталей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3002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369</Words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Электронная система учета стройматериалов на предприятии</vt:lpstr>
      <vt:lpstr>Выбор стека</vt:lpstr>
      <vt:lpstr>Факторы, повлиявшие на выбор QML</vt:lpstr>
      <vt:lpstr>Принцип работы приложения</vt:lpstr>
      <vt:lpstr>Тестирование</vt:lpstr>
      <vt:lpstr>Элементы программного кода</vt:lpstr>
      <vt:lpstr>Интерфейс программы</vt:lpstr>
      <vt:lpstr>Интерфейс программы</vt:lpstr>
      <vt:lpstr>Интерфейс программы</vt:lpstr>
      <vt:lpstr>Интерфейс программы</vt:lpstr>
      <vt:lpstr>Интерфейс программы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2023-05-31T18:46:47Z</dcterms:created>
  <dcterms:modified xsi:type="dcterms:W3CDTF">2023-06-01T14:08:10Z</dcterms:modified>
</cp:coreProperties>
</file>