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Days One"/>
      <p:regular r:id="rId19"/>
    </p:embeddedFont>
    <p:embeddedFont>
      <p:font typeface="Poppins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3" Type="http://schemas.openxmlformats.org/officeDocument/2006/relationships/font" Target="fonts/PoppinsMedium-boldItalic.fnt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DaysOn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ebf6b86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ebf6b86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ebf6b86e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ebf6b86e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ec032a48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ec032a48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c032a48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ec032a48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221950" y="2819400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 rot="10800000">
            <a:off x="-188500" y="-133350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rot="-5400000">
            <a:off x="-923181" y="3487138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5400000">
            <a:off x="7382544" y="-903874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5570922" y="3372696"/>
            <a:ext cx="26808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5570903" y="405947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 rot="-5400000">
            <a:off x="7679875" y="3482370"/>
            <a:ext cx="2680775" cy="269145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flipH="1" rot="4243771">
            <a:off x="-194550" y="-392963"/>
            <a:ext cx="1815550" cy="20961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0"/>
                </a:srgbClr>
              </a:gs>
              <a:gs pos="100000">
                <a:srgbClr val="FFFFFF">
                  <a:alpha val="28235"/>
                  <a:alpha val="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>
            <a:hlinkClick/>
          </p:cNvPr>
          <p:cNvSpPr txBox="1"/>
          <p:nvPr>
            <p:ph type="title"/>
          </p:nvPr>
        </p:nvSpPr>
        <p:spPr>
          <a:xfrm>
            <a:off x="2437975" y="1491400"/>
            <a:ext cx="25104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4">
            <a:hlinkClick/>
          </p:cNvPr>
          <p:cNvSpPr txBox="1"/>
          <p:nvPr>
            <p:ph hasCustomPrompt="1" idx="2" type="title"/>
          </p:nvPr>
        </p:nvSpPr>
        <p:spPr>
          <a:xfrm>
            <a:off x="1491503" y="15992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4">
            <a:hlinkClick/>
          </p:cNvPr>
          <p:cNvSpPr txBox="1"/>
          <p:nvPr>
            <p:ph idx="1" type="subTitle"/>
          </p:nvPr>
        </p:nvSpPr>
        <p:spPr>
          <a:xfrm>
            <a:off x="5084091" y="15992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>
            <a:hlinkClick/>
          </p:cNvPr>
          <p:cNvSpPr txBox="1"/>
          <p:nvPr>
            <p:ph idx="3" type="title"/>
          </p:nvPr>
        </p:nvSpPr>
        <p:spPr>
          <a:xfrm>
            <a:off x="2437975" y="2583425"/>
            <a:ext cx="25146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4">
            <a:hlinkClick/>
          </p:cNvPr>
          <p:cNvSpPr txBox="1"/>
          <p:nvPr>
            <p:ph hasCustomPrompt="1" idx="4" type="title"/>
          </p:nvPr>
        </p:nvSpPr>
        <p:spPr>
          <a:xfrm>
            <a:off x="1491503" y="2685563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4">
            <a:hlinkClick/>
          </p:cNvPr>
          <p:cNvSpPr txBox="1"/>
          <p:nvPr>
            <p:ph idx="5" type="subTitle"/>
          </p:nvPr>
        </p:nvSpPr>
        <p:spPr>
          <a:xfrm>
            <a:off x="5084091" y="2701382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>
            <a:hlinkClick/>
          </p:cNvPr>
          <p:cNvSpPr txBox="1"/>
          <p:nvPr>
            <p:ph idx="6" type="title"/>
          </p:nvPr>
        </p:nvSpPr>
        <p:spPr>
          <a:xfrm>
            <a:off x="2437975" y="3675300"/>
            <a:ext cx="25146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4">
            <a:hlinkClick/>
          </p:cNvPr>
          <p:cNvSpPr txBox="1"/>
          <p:nvPr>
            <p:ph hasCustomPrompt="1" idx="7" type="title"/>
          </p:nvPr>
        </p:nvSpPr>
        <p:spPr>
          <a:xfrm>
            <a:off x="1491503" y="3783550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>
            <a:hlinkClick/>
          </p:cNvPr>
          <p:cNvSpPr txBox="1"/>
          <p:nvPr>
            <p:ph idx="8" type="subTitle"/>
          </p:nvPr>
        </p:nvSpPr>
        <p:spPr>
          <a:xfrm>
            <a:off x="5084091" y="37861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9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10800000">
            <a:off x="-2132275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7131150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1262100" y="1307100"/>
            <a:ext cx="6619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flipH="1" rot="10800000">
            <a:off x="7221950" y="-193881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flipH="1">
            <a:off x="-188500" y="2758869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flipH="1" rot="-5400000">
            <a:off x="-923181" y="-1135774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 rot="5400000">
            <a:off x="7382544" y="3255238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713225" y="1558475"/>
            <a:ext cx="4629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13225" y="3069625"/>
            <a:ext cx="4629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0000" y="3173850"/>
            <a:ext cx="4979400" cy="14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1350375" y="-177165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5400000">
            <a:off x="-556707" y="2728814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3719961">
            <a:off x="6125789" y="-1513239"/>
            <a:ext cx="3066313" cy="304891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314700" y="1886950"/>
            <a:ext cx="5114400" cy="21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flipH="1">
            <a:off x="6832100" y="-177165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5400000">
            <a:off x="6827226" y="2728814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flipH="1" rot="-3719961">
            <a:off x="-158812" y="-1513239"/>
            <a:ext cx="3066313" cy="304891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3452425"/>
            <a:ext cx="3136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13225" y="1262775"/>
            <a:ext cx="5114400" cy="21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7131150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2132275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 rot="1700207">
            <a:off x="6864111" y="2679832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-9454994">
            <a:off x="-323737" y="-1234466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844550" y="3190638"/>
            <a:ext cx="5454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20000" y="1337263"/>
            <a:ext cx="7704000" cy="15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2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351900" y="3948325"/>
            <a:ext cx="3101598" cy="311395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rot="-3516704">
            <a:off x="6716946" y="-554629"/>
            <a:ext cx="3423889" cy="399981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2126950">
            <a:off x="41639" y="-1384093"/>
            <a:ext cx="2744644" cy="2729065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13225" y="3190650"/>
            <a:ext cx="43563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20000" y="1337275"/>
            <a:ext cx="5179500" cy="15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rot="5400000">
            <a:off x="6067275" y="-1569762"/>
            <a:ext cx="4954084" cy="497382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 rot="10800000">
            <a:off x="4894308" y="3283225"/>
            <a:ext cx="2856778" cy="2850819"/>
            <a:chOff x="7193640" y="535000"/>
            <a:chExt cx="1450362" cy="1447410"/>
          </a:xfrm>
        </p:grpSpPr>
        <p:sp>
          <p:nvSpPr>
            <p:cNvPr id="136" name="Google Shape;136;p21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6620650" y="2409026"/>
            <a:ext cx="2593954" cy="3030123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-1040500" y="-991125"/>
            <a:ext cx="3074884" cy="3087133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1844950" y="1835525"/>
            <a:ext cx="49194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1844950" y="2682250"/>
            <a:ext cx="4966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7131150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-2132275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rot="1700207">
            <a:off x="6864111" y="2679832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 rot="-9454994">
            <a:off x="-323737" y="-1234466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650250" y="1738325"/>
            <a:ext cx="37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4650250" y="2347500"/>
            <a:ext cx="31548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 flipH="1">
            <a:off x="-2132275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7131150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 rot="-1700207">
            <a:off x="-446487" y="2679832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flipH="1" rot="9454994">
            <a:off x="6052955" y="-1234466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 flipH="1">
            <a:off x="761950" y="1770075"/>
            <a:ext cx="32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 flipH="1">
            <a:off x="762000" y="2369325"/>
            <a:ext cx="3077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191862" y="1745250"/>
            <a:ext cx="31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4191862" y="2420700"/>
            <a:ext cx="31515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/>
          <p:nvPr/>
        </p:nvSpPr>
        <p:spPr>
          <a:xfrm flipH="1">
            <a:off x="6173175" y="-177165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 flipH="1" rot="-5400000">
            <a:off x="6168301" y="2728814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flipH="1" rot="-3719961">
            <a:off x="-817737" y="-1513239"/>
            <a:ext cx="3066313" cy="304891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 flipH="1">
            <a:off x="6820875" y="346710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flipH="1" rot="10800000">
            <a:off x="6567576" y="-203836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 flipH="1" rot="-5400000">
            <a:off x="-472898" y="-569852"/>
            <a:ext cx="2222321" cy="2209708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715100" y="1549000"/>
            <a:ext cx="4587600" cy="19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715100" y="3634200"/>
            <a:ext cx="45876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4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178100" y="1188275"/>
            <a:ext cx="4233000" cy="16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823500" y="2981025"/>
            <a:ext cx="45876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/>
          <p:nvPr/>
        </p:nvSpPr>
        <p:spPr>
          <a:xfrm flipH="1">
            <a:off x="7102475" y="-1704875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flipH="1" rot="5400000">
            <a:off x="-1580725" y="3077025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flipH="1">
            <a:off x="7926154" y="3948325"/>
            <a:ext cx="3101598" cy="311395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3516704">
            <a:off x="-845983" y="-554629"/>
            <a:ext cx="3423889" cy="399981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 rot="-2126950">
            <a:off x="6889570" y="-1384093"/>
            <a:ext cx="2744644" cy="2729065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 flipH="1">
            <a:off x="4151700" y="2036975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8"/>
          <p:cNvSpPr txBox="1"/>
          <p:nvPr>
            <p:ph hasCustomPrompt="1" idx="2" type="title"/>
          </p:nvPr>
        </p:nvSpPr>
        <p:spPr>
          <a:xfrm>
            <a:off x="3996600" y="1195175"/>
            <a:ext cx="420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 flipH="1">
            <a:off x="3996600" y="3554725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10800000">
            <a:off x="7468954" y="-1260302"/>
            <a:ext cx="3101598" cy="311395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rot="7283296">
            <a:off x="-1092095" y="1690045"/>
            <a:ext cx="3423889" cy="399981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-8673050">
            <a:off x="6889570" y="3790254"/>
            <a:ext cx="2744644" cy="2729065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2469450" y="2036975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29"/>
          <p:cNvSpPr txBox="1"/>
          <p:nvPr>
            <p:ph hasCustomPrompt="1" idx="2" type="title"/>
          </p:nvPr>
        </p:nvSpPr>
        <p:spPr>
          <a:xfrm>
            <a:off x="2469450" y="1195175"/>
            <a:ext cx="420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2391900" y="3554725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_2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220850" y="1744763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30"/>
          <p:cNvSpPr txBox="1"/>
          <p:nvPr>
            <p:ph hasCustomPrompt="1" idx="2" type="title"/>
          </p:nvPr>
        </p:nvSpPr>
        <p:spPr>
          <a:xfrm>
            <a:off x="1483500" y="1912563"/>
            <a:ext cx="141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3143300" y="3005138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/>
          <p:nvPr/>
        </p:nvSpPr>
        <p:spPr>
          <a:xfrm rot="5400000">
            <a:off x="7595675" y="683113"/>
            <a:ext cx="4954084" cy="497382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30"/>
          <p:cNvGrpSpPr/>
          <p:nvPr/>
        </p:nvGrpSpPr>
        <p:grpSpPr>
          <a:xfrm rot="10800000">
            <a:off x="4867808" y="-847050"/>
            <a:ext cx="2856778" cy="2850819"/>
            <a:chOff x="7193640" y="535000"/>
            <a:chExt cx="1450362" cy="1447410"/>
          </a:xfrm>
        </p:grpSpPr>
        <p:sp>
          <p:nvSpPr>
            <p:cNvPr id="198" name="Google Shape;198;p30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 rot="5400000">
            <a:off x="-1711750" y="2995288"/>
            <a:ext cx="4954084" cy="497382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931250" y="3963375"/>
            <a:ext cx="2222443" cy="2231297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09843" y="-229299"/>
            <a:ext cx="2666386" cy="30860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-6299994">
            <a:off x="-164356" y="3847089"/>
            <a:ext cx="2214873" cy="2202369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076325"/>
            <a:ext cx="77040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 rot="10800000">
            <a:off x="11" y="0"/>
            <a:ext cx="2950735" cy="34468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 rot="-4500015">
            <a:off x="6665037" y="2969778"/>
            <a:ext cx="4401935" cy="441947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1595563" y="1921413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2" type="subTitle"/>
          </p:nvPr>
        </p:nvSpPr>
        <p:spPr>
          <a:xfrm>
            <a:off x="4650375" y="3121750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3" type="subTitle"/>
          </p:nvPr>
        </p:nvSpPr>
        <p:spPr>
          <a:xfrm>
            <a:off x="1595575" y="2443438"/>
            <a:ext cx="29076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4" type="subTitle"/>
          </p:nvPr>
        </p:nvSpPr>
        <p:spPr>
          <a:xfrm>
            <a:off x="4818775" y="3643775"/>
            <a:ext cx="27393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3" name="Google Shape;213;p31"/>
          <p:cNvGrpSpPr/>
          <p:nvPr/>
        </p:nvGrpSpPr>
        <p:grpSpPr>
          <a:xfrm rot="-5400000">
            <a:off x="-221739" y="3717172"/>
            <a:ext cx="2316373" cy="2311659"/>
            <a:chOff x="7193640" y="535000"/>
            <a:chExt cx="1450362" cy="1447410"/>
          </a:xfrm>
        </p:grpSpPr>
        <p:sp>
          <p:nvSpPr>
            <p:cNvPr id="214" name="Google Shape;214;p31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-1250850" y="-1219975"/>
            <a:ext cx="2660537" cy="267113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 rot="5400000">
            <a:off x="6397228" y="2666143"/>
            <a:ext cx="2724116" cy="3152880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 rot="5953737">
            <a:off x="7473467" y="-1211609"/>
            <a:ext cx="2669559" cy="2654407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2" type="title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32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4" type="title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32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-4499937">
            <a:off x="-1176120" y="2258305"/>
            <a:ext cx="2660537" cy="267113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1753663" y="1498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1753675" y="2161005"/>
            <a:ext cx="23364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2" type="title"/>
          </p:nvPr>
        </p:nvSpPr>
        <p:spPr>
          <a:xfrm>
            <a:off x="3767657" y="32269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33"/>
          <p:cNvSpPr txBox="1"/>
          <p:nvPr>
            <p:ph idx="3" type="subTitle"/>
          </p:nvPr>
        </p:nvSpPr>
        <p:spPr>
          <a:xfrm>
            <a:off x="3767672" y="3889680"/>
            <a:ext cx="23364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4" type="title"/>
          </p:nvPr>
        </p:nvSpPr>
        <p:spPr>
          <a:xfrm>
            <a:off x="5764765" y="1498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33"/>
          <p:cNvSpPr txBox="1"/>
          <p:nvPr>
            <p:ph idx="5" type="subTitle"/>
          </p:nvPr>
        </p:nvSpPr>
        <p:spPr>
          <a:xfrm>
            <a:off x="5764782" y="2161023"/>
            <a:ext cx="23409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3"/>
          <p:cNvSpPr/>
          <p:nvPr/>
        </p:nvSpPr>
        <p:spPr>
          <a:xfrm rot="2700000">
            <a:off x="7633372" y="246562"/>
            <a:ext cx="2660453" cy="267105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43" name="Google Shape;243;p34"/>
          <p:cNvSpPr/>
          <p:nvPr/>
        </p:nvSpPr>
        <p:spPr>
          <a:xfrm>
            <a:off x="6745700" y="2525038"/>
            <a:ext cx="2969757" cy="346911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 rot="-5955114">
            <a:off x="-29940" y="-420075"/>
            <a:ext cx="2067456" cy="2392849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47" name="Google Shape;247;p35"/>
          <p:cNvSpPr/>
          <p:nvPr/>
        </p:nvSpPr>
        <p:spPr>
          <a:xfrm>
            <a:off x="6745700" y="2525038"/>
            <a:ext cx="2969757" cy="346911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 rot="-5955114">
            <a:off x="-29940" y="-420075"/>
            <a:ext cx="2067456" cy="2392849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35"/>
          <p:cNvGrpSpPr/>
          <p:nvPr/>
        </p:nvGrpSpPr>
        <p:grpSpPr>
          <a:xfrm>
            <a:off x="-152539" y="3626319"/>
            <a:ext cx="9144330" cy="3345285"/>
            <a:chOff x="238125" y="1550500"/>
            <a:chExt cx="7143450" cy="2613300"/>
          </a:xfrm>
        </p:grpSpPr>
        <p:sp>
          <p:nvSpPr>
            <p:cNvPr id="250" name="Google Shape;250;p35"/>
            <p:cNvSpPr/>
            <p:nvPr/>
          </p:nvSpPr>
          <p:spPr>
            <a:xfrm>
              <a:off x="238125" y="1550500"/>
              <a:ext cx="7143450" cy="2613300"/>
            </a:xfrm>
            <a:custGeom>
              <a:rect b="b" l="l" r="r" t="t"/>
              <a:pathLst>
                <a:path extrusionOk="0" h="104532" w="285738">
                  <a:moveTo>
                    <a:pt x="90959" y="0"/>
                  </a:moveTo>
                  <a:lnTo>
                    <a:pt x="90959" y="7143"/>
                  </a:lnTo>
                  <a:lnTo>
                    <a:pt x="85959" y="7143"/>
                  </a:lnTo>
                  <a:lnTo>
                    <a:pt x="85959" y="15477"/>
                  </a:lnTo>
                  <a:lnTo>
                    <a:pt x="82150" y="15477"/>
                  </a:lnTo>
                  <a:lnTo>
                    <a:pt x="82150" y="74053"/>
                  </a:lnTo>
                  <a:lnTo>
                    <a:pt x="77862" y="74053"/>
                  </a:lnTo>
                  <a:lnTo>
                    <a:pt x="77862" y="22621"/>
                  </a:lnTo>
                  <a:lnTo>
                    <a:pt x="56195" y="22621"/>
                  </a:lnTo>
                  <a:lnTo>
                    <a:pt x="56195" y="74053"/>
                  </a:lnTo>
                  <a:lnTo>
                    <a:pt x="53575" y="74053"/>
                  </a:lnTo>
                  <a:lnTo>
                    <a:pt x="53575" y="17622"/>
                  </a:lnTo>
                  <a:lnTo>
                    <a:pt x="50957" y="17622"/>
                  </a:lnTo>
                  <a:lnTo>
                    <a:pt x="50957" y="13308"/>
                  </a:lnTo>
                  <a:lnTo>
                    <a:pt x="45074" y="9777"/>
                  </a:lnTo>
                  <a:lnTo>
                    <a:pt x="45080" y="9811"/>
                  </a:lnTo>
                  <a:lnTo>
                    <a:pt x="45080" y="9811"/>
                  </a:lnTo>
                  <a:lnTo>
                    <a:pt x="45014" y="9777"/>
                  </a:lnTo>
                  <a:lnTo>
                    <a:pt x="39050" y="13308"/>
                  </a:lnTo>
                  <a:lnTo>
                    <a:pt x="39050" y="17622"/>
                  </a:lnTo>
                  <a:lnTo>
                    <a:pt x="36193" y="17622"/>
                  </a:lnTo>
                  <a:lnTo>
                    <a:pt x="36193" y="74053"/>
                  </a:lnTo>
                  <a:lnTo>
                    <a:pt x="33098" y="74053"/>
                  </a:lnTo>
                  <a:lnTo>
                    <a:pt x="33098" y="46909"/>
                  </a:lnTo>
                  <a:lnTo>
                    <a:pt x="29764" y="46909"/>
                  </a:lnTo>
                  <a:lnTo>
                    <a:pt x="29764" y="42384"/>
                  </a:lnTo>
                  <a:lnTo>
                    <a:pt x="16430" y="42384"/>
                  </a:lnTo>
                  <a:lnTo>
                    <a:pt x="16430" y="46909"/>
                  </a:lnTo>
                  <a:lnTo>
                    <a:pt x="14048" y="46909"/>
                  </a:lnTo>
                  <a:lnTo>
                    <a:pt x="14048" y="39764"/>
                  </a:lnTo>
                  <a:lnTo>
                    <a:pt x="11430" y="39764"/>
                  </a:lnTo>
                  <a:lnTo>
                    <a:pt x="11430" y="46909"/>
                  </a:lnTo>
                  <a:lnTo>
                    <a:pt x="9048" y="46909"/>
                  </a:lnTo>
                  <a:lnTo>
                    <a:pt x="9048" y="39764"/>
                  </a:lnTo>
                  <a:lnTo>
                    <a:pt x="6668" y="39764"/>
                  </a:lnTo>
                  <a:lnTo>
                    <a:pt x="6668" y="46909"/>
                  </a:lnTo>
                  <a:lnTo>
                    <a:pt x="3334" y="46909"/>
                  </a:lnTo>
                  <a:lnTo>
                    <a:pt x="3334" y="74053"/>
                  </a:lnTo>
                  <a:lnTo>
                    <a:pt x="0" y="74053"/>
                  </a:lnTo>
                  <a:lnTo>
                    <a:pt x="0" y="104532"/>
                  </a:lnTo>
                  <a:lnTo>
                    <a:pt x="285738" y="104532"/>
                  </a:lnTo>
                  <a:lnTo>
                    <a:pt x="285738" y="74053"/>
                  </a:lnTo>
                  <a:lnTo>
                    <a:pt x="281450" y="74053"/>
                  </a:lnTo>
                  <a:lnTo>
                    <a:pt x="281450" y="33575"/>
                  </a:lnTo>
                  <a:lnTo>
                    <a:pt x="279547" y="33575"/>
                  </a:lnTo>
                  <a:lnTo>
                    <a:pt x="279547" y="31670"/>
                  </a:lnTo>
                  <a:lnTo>
                    <a:pt x="280499" y="31670"/>
                  </a:lnTo>
                  <a:lnTo>
                    <a:pt x="280499" y="30241"/>
                  </a:lnTo>
                  <a:lnTo>
                    <a:pt x="266688" y="30241"/>
                  </a:lnTo>
                  <a:lnTo>
                    <a:pt x="266688" y="31670"/>
                  </a:lnTo>
                  <a:lnTo>
                    <a:pt x="267879" y="31670"/>
                  </a:lnTo>
                  <a:lnTo>
                    <a:pt x="267879" y="33575"/>
                  </a:lnTo>
                  <a:lnTo>
                    <a:pt x="265497" y="33575"/>
                  </a:lnTo>
                  <a:lnTo>
                    <a:pt x="265497" y="74053"/>
                  </a:lnTo>
                  <a:lnTo>
                    <a:pt x="262879" y="74053"/>
                  </a:lnTo>
                  <a:lnTo>
                    <a:pt x="262879" y="16895"/>
                  </a:lnTo>
                  <a:lnTo>
                    <a:pt x="245734" y="30577"/>
                  </a:lnTo>
                  <a:lnTo>
                    <a:pt x="245734" y="74053"/>
                  </a:lnTo>
                  <a:lnTo>
                    <a:pt x="242638" y="74053"/>
                  </a:lnTo>
                  <a:lnTo>
                    <a:pt x="242638" y="15477"/>
                  </a:lnTo>
                  <a:lnTo>
                    <a:pt x="238829" y="15477"/>
                  </a:lnTo>
                  <a:lnTo>
                    <a:pt x="238829" y="7143"/>
                  </a:lnTo>
                  <a:lnTo>
                    <a:pt x="233352" y="7143"/>
                  </a:lnTo>
                  <a:lnTo>
                    <a:pt x="233352" y="0"/>
                  </a:lnTo>
                  <a:lnTo>
                    <a:pt x="231684" y="0"/>
                  </a:lnTo>
                  <a:lnTo>
                    <a:pt x="231684" y="7143"/>
                  </a:lnTo>
                  <a:lnTo>
                    <a:pt x="226447" y="7143"/>
                  </a:lnTo>
                  <a:lnTo>
                    <a:pt x="226447" y="15477"/>
                  </a:lnTo>
                  <a:lnTo>
                    <a:pt x="222636" y="15477"/>
                  </a:lnTo>
                  <a:lnTo>
                    <a:pt x="222636" y="74053"/>
                  </a:lnTo>
                  <a:lnTo>
                    <a:pt x="218350" y="74053"/>
                  </a:lnTo>
                  <a:lnTo>
                    <a:pt x="218350" y="22621"/>
                  </a:lnTo>
                  <a:lnTo>
                    <a:pt x="196920" y="22621"/>
                  </a:lnTo>
                  <a:lnTo>
                    <a:pt x="196920" y="74053"/>
                  </a:lnTo>
                  <a:lnTo>
                    <a:pt x="194302" y="74053"/>
                  </a:lnTo>
                  <a:lnTo>
                    <a:pt x="194302" y="17622"/>
                  </a:lnTo>
                  <a:lnTo>
                    <a:pt x="191443" y="17622"/>
                  </a:lnTo>
                  <a:lnTo>
                    <a:pt x="191443" y="13308"/>
                  </a:lnTo>
                  <a:lnTo>
                    <a:pt x="185664" y="9807"/>
                  </a:lnTo>
                  <a:lnTo>
                    <a:pt x="185572" y="9777"/>
                  </a:lnTo>
                  <a:lnTo>
                    <a:pt x="179538" y="13308"/>
                  </a:lnTo>
                  <a:lnTo>
                    <a:pt x="179538" y="17622"/>
                  </a:lnTo>
                  <a:lnTo>
                    <a:pt x="176918" y="17622"/>
                  </a:lnTo>
                  <a:lnTo>
                    <a:pt x="176918" y="74053"/>
                  </a:lnTo>
                  <a:lnTo>
                    <a:pt x="173823" y="74053"/>
                  </a:lnTo>
                  <a:lnTo>
                    <a:pt x="173823" y="46909"/>
                  </a:lnTo>
                  <a:lnTo>
                    <a:pt x="170489" y="46909"/>
                  </a:lnTo>
                  <a:lnTo>
                    <a:pt x="170489" y="42384"/>
                  </a:lnTo>
                  <a:lnTo>
                    <a:pt x="156918" y="42384"/>
                  </a:lnTo>
                  <a:lnTo>
                    <a:pt x="156918" y="46909"/>
                  </a:lnTo>
                  <a:lnTo>
                    <a:pt x="154775" y="46909"/>
                  </a:lnTo>
                  <a:lnTo>
                    <a:pt x="154775" y="39764"/>
                  </a:lnTo>
                  <a:lnTo>
                    <a:pt x="152156" y="39764"/>
                  </a:lnTo>
                  <a:lnTo>
                    <a:pt x="152156" y="46909"/>
                  </a:lnTo>
                  <a:lnTo>
                    <a:pt x="149773" y="46909"/>
                  </a:lnTo>
                  <a:lnTo>
                    <a:pt x="149773" y="39764"/>
                  </a:lnTo>
                  <a:lnTo>
                    <a:pt x="147393" y="39764"/>
                  </a:lnTo>
                  <a:lnTo>
                    <a:pt x="147393" y="46909"/>
                  </a:lnTo>
                  <a:lnTo>
                    <a:pt x="144059" y="46909"/>
                  </a:lnTo>
                  <a:lnTo>
                    <a:pt x="144059" y="74053"/>
                  </a:lnTo>
                  <a:lnTo>
                    <a:pt x="140725" y="74053"/>
                  </a:lnTo>
                  <a:lnTo>
                    <a:pt x="140725" y="33575"/>
                  </a:lnTo>
                  <a:lnTo>
                    <a:pt x="138820" y="33575"/>
                  </a:lnTo>
                  <a:lnTo>
                    <a:pt x="138820" y="31670"/>
                  </a:lnTo>
                  <a:lnTo>
                    <a:pt x="140011" y="31670"/>
                  </a:lnTo>
                  <a:lnTo>
                    <a:pt x="140011" y="30241"/>
                  </a:lnTo>
                  <a:lnTo>
                    <a:pt x="125963" y="30241"/>
                  </a:lnTo>
                  <a:lnTo>
                    <a:pt x="125963" y="31670"/>
                  </a:lnTo>
                  <a:lnTo>
                    <a:pt x="127154" y="31670"/>
                  </a:lnTo>
                  <a:lnTo>
                    <a:pt x="127154" y="33575"/>
                  </a:lnTo>
                  <a:lnTo>
                    <a:pt x="125009" y="33575"/>
                  </a:lnTo>
                  <a:lnTo>
                    <a:pt x="125009" y="74053"/>
                  </a:lnTo>
                  <a:lnTo>
                    <a:pt x="122152" y="74053"/>
                  </a:lnTo>
                  <a:lnTo>
                    <a:pt x="122152" y="16895"/>
                  </a:lnTo>
                  <a:lnTo>
                    <a:pt x="105247" y="30577"/>
                  </a:lnTo>
                  <a:lnTo>
                    <a:pt x="105247" y="74053"/>
                  </a:lnTo>
                  <a:lnTo>
                    <a:pt x="101913" y="74053"/>
                  </a:lnTo>
                  <a:lnTo>
                    <a:pt x="101913" y="15477"/>
                  </a:lnTo>
                  <a:lnTo>
                    <a:pt x="98104" y="15477"/>
                  </a:lnTo>
                  <a:lnTo>
                    <a:pt x="98104" y="7143"/>
                  </a:lnTo>
                  <a:lnTo>
                    <a:pt x="92864" y="7143"/>
                  </a:lnTo>
                  <a:lnTo>
                    <a:pt x="92864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4085150" y="1913650"/>
              <a:ext cx="484900" cy="696450"/>
            </a:xfrm>
            <a:custGeom>
              <a:rect b="b" l="l" r="r" t="t"/>
              <a:pathLst>
                <a:path extrusionOk="0" h="27858" w="19396">
                  <a:moveTo>
                    <a:pt x="9703" y="1"/>
                  </a:moveTo>
                  <a:cubicBezTo>
                    <a:pt x="7679" y="1"/>
                    <a:pt x="8836" y="8049"/>
                    <a:pt x="8836" y="8049"/>
                  </a:cubicBezTo>
                  <a:lnTo>
                    <a:pt x="9099" y="8653"/>
                  </a:lnTo>
                  <a:cubicBezTo>
                    <a:pt x="8550" y="8894"/>
                    <a:pt x="8194" y="9435"/>
                    <a:pt x="8194" y="10037"/>
                  </a:cubicBezTo>
                  <a:cubicBezTo>
                    <a:pt x="8194" y="10093"/>
                    <a:pt x="8198" y="10150"/>
                    <a:pt x="8204" y="10204"/>
                  </a:cubicBezTo>
                  <a:lnTo>
                    <a:pt x="7548" y="10279"/>
                  </a:lnTo>
                  <a:cubicBezTo>
                    <a:pt x="7548" y="10279"/>
                    <a:pt x="1" y="13303"/>
                    <a:pt x="1013" y="15055"/>
                  </a:cubicBezTo>
                  <a:cubicBezTo>
                    <a:pt x="1163" y="15315"/>
                    <a:pt x="1432" y="15426"/>
                    <a:pt x="1781" y="15426"/>
                  </a:cubicBezTo>
                  <a:cubicBezTo>
                    <a:pt x="3782" y="15426"/>
                    <a:pt x="8417" y="11782"/>
                    <a:pt x="8417" y="11782"/>
                  </a:cubicBezTo>
                  <a:lnTo>
                    <a:pt x="8753" y="11250"/>
                  </a:lnTo>
                  <a:cubicBezTo>
                    <a:pt x="8844" y="11317"/>
                    <a:pt x="8989" y="11375"/>
                    <a:pt x="8989" y="11419"/>
                  </a:cubicBezTo>
                  <a:lnTo>
                    <a:pt x="8989" y="26429"/>
                  </a:lnTo>
                  <a:lnTo>
                    <a:pt x="8037" y="26429"/>
                  </a:lnTo>
                  <a:lnTo>
                    <a:pt x="8037" y="27858"/>
                  </a:lnTo>
                  <a:lnTo>
                    <a:pt x="11371" y="27858"/>
                  </a:lnTo>
                  <a:lnTo>
                    <a:pt x="11371" y="26429"/>
                  </a:lnTo>
                  <a:lnTo>
                    <a:pt x="10180" y="26429"/>
                  </a:lnTo>
                  <a:lnTo>
                    <a:pt x="10180" y="11427"/>
                  </a:lnTo>
                  <a:cubicBezTo>
                    <a:pt x="10417" y="11381"/>
                    <a:pt x="10448" y="11321"/>
                    <a:pt x="10542" y="11250"/>
                  </a:cubicBezTo>
                  <a:lnTo>
                    <a:pt x="10963" y="11782"/>
                  </a:lnTo>
                  <a:cubicBezTo>
                    <a:pt x="10963" y="11782"/>
                    <a:pt x="15608" y="15426"/>
                    <a:pt x="17612" y="15426"/>
                  </a:cubicBezTo>
                  <a:cubicBezTo>
                    <a:pt x="17962" y="15426"/>
                    <a:pt x="18231" y="15315"/>
                    <a:pt x="18381" y="15055"/>
                  </a:cubicBezTo>
                  <a:cubicBezTo>
                    <a:pt x="19395" y="13303"/>
                    <a:pt x="11858" y="10279"/>
                    <a:pt x="11858" y="10279"/>
                  </a:cubicBezTo>
                  <a:lnTo>
                    <a:pt x="11202" y="10204"/>
                  </a:lnTo>
                  <a:cubicBezTo>
                    <a:pt x="11210" y="10150"/>
                    <a:pt x="11212" y="10093"/>
                    <a:pt x="11212" y="10037"/>
                  </a:cubicBezTo>
                  <a:cubicBezTo>
                    <a:pt x="11212" y="9435"/>
                    <a:pt x="10858" y="8894"/>
                    <a:pt x="10307" y="8653"/>
                  </a:cubicBezTo>
                  <a:lnTo>
                    <a:pt x="10572" y="8049"/>
                  </a:lnTo>
                  <a:cubicBezTo>
                    <a:pt x="10572" y="8049"/>
                    <a:pt x="11729" y="1"/>
                    <a:pt x="9703" y="1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564175" y="1913650"/>
              <a:ext cx="485225" cy="696450"/>
            </a:xfrm>
            <a:custGeom>
              <a:rect b="b" l="l" r="r" t="t"/>
              <a:pathLst>
                <a:path extrusionOk="0" h="27858" w="19409">
                  <a:moveTo>
                    <a:pt x="9704" y="1"/>
                  </a:moveTo>
                  <a:cubicBezTo>
                    <a:pt x="7678" y="1"/>
                    <a:pt x="8837" y="8049"/>
                    <a:pt x="8837" y="8049"/>
                  </a:cubicBezTo>
                  <a:lnTo>
                    <a:pt x="9101" y="8653"/>
                  </a:lnTo>
                  <a:cubicBezTo>
                    <a:pt x="8549" y="8894"/>
                    <a:pt x="8195" y="9435"/>
                    <a:pt x="8195" y="10037"/>
                  </a:cubicBezTo>
                  <a:cubicBezTo>
                    <a:pt x="8195" y="10093"/>
                    <a:pt x="8197" y="10150"/>
                    <a:pt x="8205" y="10204"/>
                  </a:cubicBezTo>
                  <a:lnTo>
                    <a:pt x="7549" y="10279"/>
                  </a:lnTo>
                  <a:cubicBezTo>
                    <a:pt x="7549" y="10279"/>
                    <a:pt x="0" y="13301"/>
                    <a:pt x="1012" y="15055"/>
                  </a:cubicBezTo>
                  <a:cubicBezTo>
                    <a:pt x="1162" y="15315"/>
                    <a:pt x="1431" y="15426"/>
                    <a:pt x="1780" y="15426"/>
                  </a:cubicBezTo>
                  <a:cubicBezTo>
                    <a:pt x="3782" y="15426"/>
                    <a:pt x="8419" y="11782"/>
                    <a:pt x="8419" y="11782"/>
                  </a:cubicBezTo>
                  <a:lnTo>
                    <a:pt x="8809" y="11250"/>
                  </a:lnTo>
                  <a:cubicBezTo>
                    <a:pt x="8901" y="11317"/>
                    <a:pt x="8998" y="11375"/>
                    <a:pt x="9103" y="11419"/>
                  </a:cubicBezTo>
                  <a:lnTo>
                    <a:pt x="9103" y="26429"/>
                  </a:lnTo>
                  <a:lnTo>
                    <a:pt x="8151" y="26429"/>
                  </a:lnTo>
                  <a:lnTo>
                    <a:pt x="8151" y="27858"/>
                  </a:lnTo>
                  <a:lnTo>
                    <a:pt x="11483" y="27858"/>
                  </a:lnTo>
                  <a:lnTo>
                    <a:pt x="11483" y="26429"/>
                  </a:lnTo>
                  <a:lnTo>
                    <a:pt x="10294" y="26429"/>
                  </a:lnTo>
                  <a:lnTo>
                    <a:pt x="10294" y="11427"/>
                  </a:lnTo>
                  <a:cubicBezTo>
                    <a:pt x="10402" y="11381"/>
                    <a:pt x="10505" y="11321"/>
                    <a:pt x="10600" y="11250"/>
                  </a:cubicBezTo>
                  <a:lnTo>
                    <a:pt x="10992" y="11782"/>
                  </a:lnTo>
                  <a:cubicBezTo>
                    <a:pt x="10992" y="11782"/>
                    <a:pt x="15627" y="15426"/>
                    <a:pt x="17628" y="15426"/>
                  </a:cubicBezTo>
                  <a:cubicBezTo>
                    <a:pt x="17977" y="15426"/>
                    <a:pt x="18246" y="15315"/>
                    <a:pt x="18396" y="15055"/>
                  </a:cubicBezTo>
                  <a:cubicBezTo>
                    <a:pt x="19408" y="13303"/>
                    <a:pt x="11859" y="10279"/>
                    <a:pt x="11859" y="10279"/>
                  </a:cubicBezTo>
                  <a:lnTo>
                    <a:pt x="11203" y="10204"/>
                  </a:lnTo>
                  <a:cubicBezTo>
                    <a:pt x="11209" y="10150"/>
                    <a:pt x="11213" y="10093"/>
                    <a:pt x="11213" y="10037"/>
                  </a:cubicBezTo>
                  <a:cubicBezTo>
                    <a:pt x="11213" y="9435"/>
                    <a:pt x="10857" y="8894"/>
                    <a:pt x="10308" y="8653"/>
                  </a:cubicBezTo>
                  <a:lnTo>
                    <a:pt x="10571" y="8049"/>
                  </a:lnTo>
                  <a:cubicBezTo>
                    <a:pt x="10571" y="8049"/>
                    <a:pt x="11728" y="1"/>
                    <a:pt x="9704" y="1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838500" y="1610050"/>
              <a:ext cx="485200" cy="696500"/>
            </a:xfrm>
            <a:custGeom>
              <a:rect b="b" l="l" r="r" t="t"/>
              <a:pathLst>
                <a:path extrusionOk="0" h="27860" w="19408">
                  <a:moveTo>
                    <a:pt x="9705" y="0"/>
                  </a:moveTo>
                  <a:cubicBezTo>
                    <a:pt x="7679" y="0"/>
                    <a:pt x="8836" y="8048"/>
                    <a:pt x="8836" y="8048"/>
                  </a:cubicBezTo>
                  <a:lnTo>
                    <a:pt x="9099" y="8652"/>
                  </a:lnTo>
                  <a:cubicBezTo>
                    <a:pt x="8550" y="8891"/>
                    <a:pt x="8194" y="9435"/>
                    <a:pt x="8194" y="10036"/>
                  </a:cubicBezTo>
                  <a:cubicBezTo>
                    <a:pt x="8194" y="10093"/>
                    <a:pt x="8198" y="10147"/>
                    <a:pt x="8204" y="10203"/>
                  </a:cubicBezTo>
                  <a:lnTo>
                    <a:pt x="7548" y="10278"/>
                  </a:lnTo>
                  <a:cubicBezTo>
                    <a:pt x="7548" y="10278"/>
                    <a:pt x="1" y="13300"/>
                    <a:pt x="1013" y="15054"/>
                  </a:cubicBezTo>
                  <a:cubicBezTo>
                    <a:pt x="1163" y="15315"/>
                    <a:pt x="1432" y="15425"/>
                    <a:pt x="1781" y="15425"/>
                  </a:cubicBezTo>
                  <a:cubicBezTo>
                    <a:pt x="3782" y="15425"/>
                    <a:pt x="8417" y="11781"/>
                    <a:pt x="8417" y="11781"/>
                  </a:cubicBezTo>
                  <a:lnTo>
                    <a:pt x="8810" y="11250"/>
                  </a:lnTo>
                  <a:cubicBezTo>
                    <a:pt x="8900" y="11318"/>
                    <a:pt x="8999" y="11374"/>
                    <a:pt x="9103" y="11421"/>
                  </a:cubicBezTo>
                  <a:lnTo>
                    <a:pt x="9103" y="26431"/>
                  </a:lnTo>
                  <a:lnTo>
                    <a:pt x="8150" y="26431"/>
                  </a:lnTo>
                  <a:lnTo>
                    <a:pt x="8150" y="27859"/>
                  </a:lnTo>
                  <a:lnTo>
                    <a:pt x="11484" y="27859"/>
                  </a:lnTo>
                  <a:lnTo>
                    <a:pt x="11484" y="26431"/>
                  </a:lnTo>
                  <a:lnTo>
                    <a:pt x="10292" y="26431"/>
                  </a:lnTo>
                  <a:lnTo>
                    <a:pt x="10292" y="11427"/>
                  </a:lnTo>
                  <a:cubicBezTo>
                    <a:pt x="10401" y="11380"/>
                    <a:pt x="10504" y="11322"/>
                    <a:pt x="10600" y="11252"/>
                  </a:cubicBezTo>
                  <a:lnTo>
                    <a:pt x="10991" y="11783"/>
                  </a:lnTo>
                  <a:cubicBezTo>
                    <a:pt x="10991" y="11783"/>
                    <a:pt x="15626" y="15427"/>
                    <a:pt x="17627" y="15427"/>
                  </a:cubicBezTo>
                  <a:cubicBezTo>
                    <a:pt x="17976" y="15427"/>
                    <a:pt x="18245" y="15317"/>
                    <a:pt x="18395" y="15056"/>
                  </a:cubicBezTo>
                  <a:cubicBezTo>
                    <a:pt x="19407" y="13304"/>
                    <a:pt x="11860" y="10280"/>
                    <a:pt x="11860" y="10280"/>
                  </a:cubicBezTo>
                  <a:lnTo>
                    <a:pt x="11204" y="10205"/>
                  </a:lnTo>
                  <a:cubicBezTo>
                    <a:pt x="11210" y="10149"/>
                    <a:pt x="11214" y="10093"/>
                    <a:pt x="11214" y="10036"/>
                  </a:cubicBezTo>
                  <a:cubicBezTo>
                    <a:pt x="11214" y="9437"/>
                    <a:pt x="10858" y="8894"/>
                    <a:pt x="10309" y="8654"/>
                  </a:cubicBezTo>
                  <a:lnTo>
                    <a:pt x="10572" y="8048"/>
                  </a:lnTo>
                  <a:cubicBezTo>
                    <a:pt x="10572" y="8048"/>
                    <a:pt x="11729" y="0"/>
                    <a:pt x="9705" y="0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56" name="Google Shape;256;p36"/>
          <p:cNvSpPr/>
          <p:nvPr/>
        </p:nvSpPr>
        <p:spPr>
          <a:xfrm>
            <a:off x="-831750" y="-803177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 rot="5400000">
            <a:off x="6938425" y="3206185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 rot="-5971517">
            <a:off x="-891810" y="3970807"/>
            <a:ext cx="2255102" cy="2242303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1794275" y="1531225"/>
            <a:ext cx="30090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2" type="subTitle"/>
          </p:nvPr>
        </p:nvSpPr>
        <p:spPr>
          <a:xfrm>
            <a:off x="5662225" y="3027125"/>
            <a:ext cx="30090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3" type="subTitle"/>
          </p:nvPr>
        </p:nvSpPr>
        <p:spPr>
          <a:xfrm>
            <a:off x="1794275" y="2393925"/>
            <a:ext cx="27543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subTitle"/>
          </p:nvPr>
        </p:nvSpPr>
        <p:spPr>
          <a:xfrm>
            <a:off x="5662225" y="3945975"/>
            <a:ext cx="27543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65" name="Google Shape;265;p37"/>
          <p:cNvSpPr/>
          <p:nvPr/>
        </p:nvSpPr>
        <p:spPr>
          <a:xfrm>
            <a:off x="-1915550" y="746263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7912200" y="4110938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69" name="Google Shape;269;p38"/>
          <p:cNvSpPr/>
          <p:nvPr/>
        </p:nvSpPr>
        <p:spPr>
          <a:xfrm>
            <a:off x="-1260625" y="2994538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8004075" y="253338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199400" y="2956725"/>
            <a:ext cx="261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1199400" y="3619450"/>
            <a:ext cx="2613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2" type="title"/>
          </p:nvPr>
        </p:nvSpPr>
        <p:spPr>
          <a:xfrm>
            <a:off x="5331000" y="2956725"/>
            <a:ext cx="261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39"/>
          <p:cNvSpPr txBox="1"/>
          <p:nvPr>
            <p:ph idx="3" type="subTitle"/>
          </p:nvPr>
        </p:nvSpPr>
        <p:spPr>
          <a:xfrm>
            <a:off x="5331000" y="3619450"/>
            <a:ext cx="2613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39"/>
          <p:cNvSpPr/>
          <p:nvPr/>
        </p:nvSpPr>
        <p:spPr>
          <a:xfrm>
            <a:off x="-1555350" y="-1353700"/>
            <a:ext cx="2755792" cy="276677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 rot="5400000">
            <a:off x="-370313" y="3023340"/>
            <a:ext cx="2713840" cy="3170314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 rot="6267529">
            <a:off x="7619869" y="-652654"/>
            <a:ext cx="2593712" cy="2578865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10800000">
            <a:off x="-386221" y="-511177"/>
            <a:ext cx="2202633" cy="257300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8255100" y="4249475"/>
            <a:ext cx="1841422" cy="1848758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 rot="-925259">
            <a:off x="6800108" y="-524600"/>
            <a:ext cx="2784680" cy="3222977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1431142" y="15304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431143" y="21169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0"/>
          <p:cNvSpPr txBox="1"/>
          <p:nvPr>
            <p:ph idx="2" type="title"/>
          </p:nvPr>
        </p:nvSpPr>
        <p:spPr>
          <a:xfrm>
            <a:off x="5568333" y="1530450"/>
            <a:ext cx="2789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40"/>
          <p:cNvSpPr txBox="1"/>
          <p:nvPr>
            <p:ph idx="3" type="subTitle"/>
          </p:nvPr>
        </p:nvSpPr>
        <p:spPr>
          <a:xfrm>
            <a:off x="5568333" y="21169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4" type="title"/>
          </p:nvPr>
        </p:nvSpPr>
        <p:spPr>
          <a:xfrm>
            <a:off x="1431143" y="32686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40"/>
          <p:cNvSpPr txBox="1"/>
          <p:nvPr>
            <p:ph idx="5" type="subTitle"/>
          </p:nvPr>
        </p:nvSpPr>
        <p:spPr>
          <a:xfrm>
            <a:off x="1431143" y="38551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>
            <p:ph idx="6" type="title"/>
          </p:nvPr>
        </p:nvSpPr>
        <p:spPr>
          <a:xfrm>
            <a:off x="5568333" y="32686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40"/>
          <p:cNvSpPr txBox="1"/>
          <p:nvPr>
            <p:ph idx="7" type="subTitle"/>
          </p:nvPr>
        </p:nvSpPr>
        <p:spPr>
          <a:xfrm>
            <a:off x="5568333" y="38551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0"/>
          <p:cNvSpPr txBox="1"/>
          <p:nvPr>
            <p:ph idx="8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991215" y="-200730"/>
            <a:ext cx="2950761" cy="344692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55050" y="3735125"/>
            <a:ext cx="2736768" cy="274767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5590127">
            <a:off x="7435755" y="-1031003"/>
            <a:ext cx="2766701" cy="2750998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181425" y="2852325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836300" y="2852325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181425" y="33743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836300" y="33743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7827701" y="719300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1475517" y="1712475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41"/>
          <p:cNvSpPr txBox="1"/>
          <p:nvPr>
            <p:ph idx="1" type="subTitle"/>
          </p:nvPr>
        </p:nvSpPr>
        <p:spPr>
          <a:xfrm>
            <a:off x="1475518" y="2299000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1"/>
          <p:cNvSpPr txBox="1"/>
          <p:nvPr>
            <p:ph idx="2" type="title"/>
          </p:nvPr>
        </p:nvSpPr>
        <p:spPr>
          <a:xfrm>
            <a:off x="4879083" y="1712475"/>
            <a:ext cx="2789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41"/>
          <p:cNvSpPr txBox="1"/>
          <p:nvPr>
            <p:ph idx="3" type="subTitle"/>
          </p:nvPr>
        </p:nvSpPr>
        <p:spPr>
          <a:xfrm>
            <a:off x="4879083" y="2299000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1"/>
          <p:cNvSpPr txBox="1"/>
          <p:nvPr>
            <p:ph idx="4" type="title"/>
          </p:nvPr>
        </p:nvSpPr>
        <p:spPr>
          <a:xfrm>
            <a:off x="1425575" y="3537250"/>
            <a:ext cx="2889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41"/>
          <p:cNvSpPr txBox="1"/>
          <p:nvPr>
            <p:ph idx="5" type="subTitle"/>
          </p:nvPr>
        </p:nvSpPr>
        <p:spPr>
          <a:xfrm>
            <a:off x="1475518" y="41237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6" type="title"/>
          </p:nvPr>
        </p:nvSpPr>
        <p:spPr>
          <a:xfrm>
            <a:off x="4879083" y="35372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41"/>
          <p:cNvSpPr txBox="1"/>
          <p:nvPr>
            <p:ph idx="7" type="subTitle"/>
          </p:nvPr>
        </p:nvSpPr>
        <p:spPr>
          <a:xfrm>
            <a:off x="4879083" y="41237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1"/>
          <p:cNvSpPr txBox="1"/>
          <p:nvPr>
            <p:ph idx="8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41"/>
          <p:cNvSpPr/>
          <p:nvPr/>
        </p:nvSpPr>
        <p:spPr>
          <a:xfrm>
            <a:off x="-1069574" y="2352600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7827701" y="2746400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type="title"/>
          </p:nvPr>
        </p:nvSpPr>
        <p:spPr>
          <a:xfrm>
            <a:off x="2018102" y="3537250"/>
            <a:ext cx="2304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2018102" y="4123775"/>
            <a:ext cx="2304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2"/>
          <p:cNvSpPr txBox="1"/>
          <p:nvPr>
            <p:ph idx="2" type="title"/>
          </p:nvPr>
        </p:nvSpPr>
        <p:spPr>
          <a:xfrm>
            <a:off x="4779629" y="3537250"/>
            <a:ext cx="25680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42"/>
          <p:cNvSpPr txBox="1"/>
          <p:nvPr>
            <p:ph idx="3" type="subTitle"/>
          </p:nvPr>
        </p:nvSpPr>
        <p:spPr>
          <a:xfrm>
            <a:off x="4911479" y="4123775"/>
            <a:ext cx="2304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2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" name="Google Shape;312;p42"/>
          <p:cNvSpPr/>
          <p:nvPr/>
        </p:nvSpPr>
        <p:spPr>
          <a:xfrm>
            <a:off x="-1069574" y="532925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"/>
          <p:cNvSpPr txBox="1"/>
          <p:nvPr>
            <p:ph idx="5" type="title"/>
          </p:nvPr>
        </p:nvSpPr>
        <p:spPr>
          <a:xfrm>
            <a:off x="720000" y="17866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42"/>
          <p:cNvSpPr txBox="1"/>
          <p:nvPr>
            <p:ph idx="6" type="subTitle"/>
          </p:nvPr>
        </p:nvSpPr>
        <p:spPr>
          <a:xfrm>
            <a:off x="720000" y="23732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2"/>
          <p:cNvSpPr txBox="1"/>
          <p:nvPr>
            <p:ph idx="7" type="title"/>
          </p:nvPr>
        </p:nvSpPr>
        <p:spPr>
          <a:xfrm>
            <a:off x="3222325" y="1786675"/>
            <a:ext cx="269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" name="Google Shape;316;p42"/>
          <p:cNvSpPr txBox="1"/>
          <p:nvPr>
            <p:ph idx="8" type="subTitle"/>
          </p:nvPr>
        </p:nvSpPr>
        <p:spPr>
          <a:xfrm>
            <a:off x="3419273" y="23732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2"/>
          <p:cNvSpPr txBox="1"/>
          <p:nvPr>
            <p:ph idx="9" type="title"/>
          </p:nvPr>
        </p:nvSpPr>
        <p:spPr>
          <a:xfrm>
            <a:off x="6118545" y="17866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42"/>
          <p:cNvSpPr txBox="1"/>
          <p:nvPr>
            <p:ph idx="13" type="subTitle"/>
          </p:nvPr>
        </p:nvSpPr>
        <p:spPr>
          <a:xfrm>
            <a:off x="6118545" y="23732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/>
          <p:nvPr/>
        </p:nvSpPr>
        <p:spPr>
          <a:xfrm rot="5400000">
            <a:off x="7014897" y="302599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 rot="-5400000">
            <a:off x="-52653" y="-45041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/>
          <p:nvPr/>
        </p:nvSpPr>
        <p:spPr>
          <a:xfrm>
            <a:off x="-1022250" y="4158430"/>
            <a:ext cx="2025591" cy="203366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4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3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4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3"/>
          <p:cNvSpPr txBox="1"/>
          <p:nvPr>
            <p:ph idx="4" type="title"/>
          </p:nvPr>
        </p:nvSpPr>
        <p:spPr>
          <a:xfrm>
            <a:off x="720000" y="3192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43"/>
          <p:cNvSpPr txBox="1"/>
          <p:nvPr>
            <p:ph idx="5" type="subTitle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3"/>
          <p:cNvSpPr txBox="1"/>
          <p:nvPr>
            <p:ph idx="6" type="title"/>
          </p:nvPr>
        </p:nvSpPr>
        <p:spPr>
          <a:xfrm>
            <a:off x="3419269" y="3192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43"/>
          <p:cNvSpPr txBox="1"/>
          <p:nvPr>
            <p:ph idx="7" type="subTitle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4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3"/>
          <p:cNvSpPr txBox="1"/>
          <p:nvPr>
            <p:ph idx="13" type="title"/>
          </p:nvPr>
        </p:nvSpPr>
        <p:spPr>
          <a:xfrm>
            <a:off x="6118545" y="3192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43"/>
          <p:cNvSpPr txBox="1"/>
          <p:nvPr>
            <p:ph idx="14" type="subTitle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3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/>
          <p:nvPr/>
        </p:nvSpPr>
        <p:spPr>
          <a:xfrm>
            <a:off x="7134697" y="-7841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>
            <p:ph type="title"/>
          </p:nvPr>
        </p:nvSpPr>
        <p:spPr>
          <a:xfrm>
            <a:off x="1804841" y="2389100"/>
            <a:ext cx="262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44"/>
          <p:cNvSpPr txBox="1"/>
          <p:nvPr>
            <p:ph idx="1" type="subTitle"/>
          </p:nvPr>
        </p:nvSpPr>
        <p:spPr>
          <a:xfrm>
            <a:off x="1804841" y="2975625"/>
            <a:ext cx="262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2" type="title"/>
          </p:nvPr>
        </p:nvSpPr>
        <p:spPr>
          <a:xfrm>
            <a:off x="1804841" y="1198050"/>
            <a:ext cx="262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44"/>
          <p:cNvSpPr txBox="1"/>
          <p:nvPr>
            <p:ph idx="3" type="subTitle"/>
          </p:nvPr>
        </p:nvSpPr>
        <p:spPr>
          <a:xfrm>
            <a:off x="1804841" y="1784575"/>
            <a:ext cx="262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idx="4" type="title"/>
          </p:nvPr>
        </p:nvSpPr>
        <p:spPr>
          <a:xfrm>
            <a:off x="1804841" y="3537250"/>
            <a:ext cx="262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44"/>
          <p:cNvSpPr txBox="1"/>
          <p:nvPr>
            <p:ph idx="5" type="subTitle"/>
          </p:nvPr>
        </p:nvSpPr>
        <p:spPr>
          <a:xfrm>
            <a:off x="1804841" y="4123775"/>
            <a:ext cx="262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4"/>
          <p:cNvSpPr txBox="1"/>
          <p:nvPr>
            <p:ph idx="6" type="title"/>
          </p:nvPr>
        </p:nvSpPr>
        <p:spPr>
          <a:xfrm>
            <a:off x="5521358" y="3537250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44"/>
          <p:cNvSpPr txBox="1"/>
          <p:nvPr>
            <p:ph idx="7" type="subTitle"/>
          </p:nvPr>
        </p:nvSpPr>
        <p:spPr>
          <a:xfrm>
            <a:off x="5521358" y="4123775"/>
            <a:ext cx="262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4"/>
          <p:cNvSpPr txBox="1"/>
          <p:nvPr>
            <p:ph idx="8" type="title"/>
          </p:nvPr>
        </p:nvSpPr>
        <p:spPr>
          <a:xfrm>
            <a:off x="5521358" y="1190088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44"/>
          <p:cNvSpPr txBox="1"/>
          <p:nvPr>
            <p:ph idx="9" type="subTitle"/>
          </p:nvPr>
        </p:nvSpPr>
        <p:spPr>
          <a:xfrm>
            <a:off x="5521358" y="1776613"/>
            <a:ext cx="262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3" type="title"/>
          </p:nvPr>
        </p:nvSpPr>
        <p:spPr>
          <a:xfrm>
            <a:off x="5521358" y="2381138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44"/>
          <p:cNvSpPr txBox="1"/>
          <p:nvPr>
            <p:ph idx="14" type="subTitle"/>
          </p:nvPr>
        </p:nvSpPr>
        <p:spPr>
          <a:xfrm>
            <a:off x="5521358" y="2967663"/>
            <a:ext cx="262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4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" name="Google Shape;351;p44"/>
          <p:cNvSpPr/>
          <p:nvPr/>
        </p:nvSpPr>
        <p:spPr>
          <a:xfrm rot="10800000">
            <a:off x="-141253" y="279739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hasCustomPrompt="1" type="title"/>
          </p:nvPr>
        </p:nvSpPr>
        <p:spPr>
          <a:xfrm>
            <a:off x="738075" y="540000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4" name="Google Shape;354;p45"/>
          <p:cNvSpPr txBox="1"/>
          <p:nvPr>
            <p:ph idx="1" type="subTitle"/>
          </p:nvPr>
        </p:nvSpPr>
        <p:spPr>
          <a:xfrm>
            <a:off x="738075" y="1322225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5"/>
          <p:cNvSpPr txBox="1"/>
          <p:nvPr>
            <p:ph hasCustomPrompt="1" idx="2" type="title"/>
          </p:nvPr>
        </p:nvSpPr>
        <p:spPr>
          <a:xfrm>
            <a:off x="2176950" y="1996150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6" name="Google Shape;356;p45"/>
          <p:cNvSpPr txBox="1"/>
          <p:nvPr>
            <p:ph idx="3" type="subTitle"/>
          </p:nvPr>
        </p:nvSpPr>
        <p:spPr>
          <a:xfrm>
            <a:off x="2176950" y="2778375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5"/>
          <p:cNvSpPr txBox="1"/>
          <p:nvPr>
            <p:ph hasCustomPrompt="1" idx="4" type="title"/>
          </p:nvPr>
        </p:nvSpPr>
        <p:spPr>
          <a:xfrm>
            <a:off x="3618063" y="3452300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8" name="Google Shape;358;p45"/>
          <p:cNvSpPr txBox="1"/>
          <p:nvPr>
            <p:ph idx="5" type="subTitle"/>
          </p:nvPr>
        </p:nvSpPr>
        <p:spPr>
          <a:xfrm>
            <a:off x="3618063" y="4234525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/>
          <p:nvPr/>
        </p:nvSpPr>
        <p:spPr>
          <a:xfrm>
            <a:off x="-1155600" y="34523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7326600" y="-10435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BLANK_1_1_1_1_1_1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hasCustomPrompt="1" type="title"/>
          </p:nvPr>
        </p:nvSpPr>
        <p:spPr>
          <a:xfrm>
            <a:off x="715100" y="924788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46"/>
          <p:cNvSpPr txBox="1"/>
          <p:nvPr>
            <p:ph idx="1" type="subTitle"/>
          </p:nvPr>
        </p:nvSpPr>
        <p:spPr>
          <a:xfrm>
            <a:off x="715100" y="1976038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6"/>
          <p:cNvSpPr txBox="1"/>
          <p:nvPr>
            <p:ph hasCustomPrompt="1" idx="2" type="title"/>
          </p:nvPr>
        </p:nvSpPr>
        <p:spPr>
          <a:xfrm>
            <a:off x="3640675" y="2722238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5" name="Google Shape;365;p46"/>
          <p:cNvSpPr txBox="1"/>
          <p:nvPr>
            <p:ph idx="3" type="subTitle"/>
          </p:nvPr>
        </p:nvSpPr>
        <p:spPr>
          <a:xfrm>
            <a:off x="3640675" y="3773488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/>
          <p:nvPr/>
        </p:nvSpPr>
        <p:spPr>
          <a:xfrm flipH="1" rot="10800000">
            <a:off x="-1155600" y="-10435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/>
          <p:nvPr/>
        </p:nvSpPr>
        <p:spPr>
          <a:xfrm flipH="1" rot="10800000">
            <a:off x="7326600" y="34523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BLANK_1_1_1_1_1_1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3396700" y="289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0" name="Google Shape;370;p47"/>
          <p:cNvSpPr txBox="1"/>
          <p:nvPr>
            <p:ph idx="2" type="title"/>
          </p:nvPr>
        </p:nvSpPr>
        <p:spPr>
          <a:xfrm>
            <a:off x="902613" y="289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3" type="title"/>
          </p:nvPr>
        </p:nvSpPr>
        <p:spPr>
          <a:xfrm>
            <a:off x="5890798" y="289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2" name="Google Shape;372;p47"/>
          <p:cNvSpPr txBox="1"/>
          <p:nvPr>
            <p:ph idx="1" type="subTitle"/>
          </p:nvPr>
        </p:nvSpPr>
        <p:spPr>
          <a:xfrm>
            <a:off x="902613" y="3548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3396700" y="3548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5890798" y="3548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7"/>
          <p:cNvSpPr txBox="1"/>
          <p:nvPr>
            <p:ph hasCustomPrompt="1" idx="6" type="title"/>
          </p:nvPr>
        </p:nvSpPr>
        <p:spPr>
          <a:xfrm>
            <a:off x="1485375" y="1991700"/>
            <a:ext cx="12186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9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" name="Google Shape;376;p47"/>
          <p:cNvSpPr txBox="1"/>
          <p:nvPr>
            <p:ph hasCustomPrompt="1" idx="7" type="title"/>
          </p:nvPr>
        </p:nvSpPr>
        <p:spPr>
          <a:xfrm>
            <a:off x="3979450" y="1991700"/>
            <a:ext cx="12186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9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7" name="Google Shape;377;p47"/>
          <p:cNvSpPr txBox="1"/>
          <p:nvPr>
            <p:ph hasCustomPrompt="1" idx="8" type="title"/>
          </p:nvPr>
        </p:nvSpPr>
        <p:spPr>
          <a:xfrm>
            <a:off x="6473548" y="1991700"/>
            <a:ext cx="12186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9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8" name="Google Shape;378;p47"/>
          <p:cNvSpPr txBox="1"/>
          <p:nvPr>
            <p:ph idx="9" type="title"/>
          </p:nvPr>
        </p:nvSpPr>
        <p:spPr>
          <a:xfrm>
            <a:off x="687000" y="514350"/>
            <a:ext cx="777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9" name="Google Shape;379;p47"/>
          <p:cNvSpPr/>
          <p:nvPr/>
        </p:nvSpPr>
        <p:spPr>
          <a:xfrm rot="10800000">
            <a:off x="8089352" y="4310446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/>
          <p:nvPr/>
        </p:nvSpPr>
        <p:spPr>
          <a:xfrm rot="-5400000">
            <a:off x="70778" y="-274331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 rot="4828483">
            <a:off x="7771083" y="-821592"/>
            <a:ext cx="2255102" cy="2242303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3396700" y="3087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4" name="Google Shape;384;p48"/>
          <p:cNvSpPr txBox="1"/>
          <p:nvPr>
            <p:ph idx="2" type="title"/>
          </p:nvPr>
        </p:nvSpPr>
        <p:spPr>
          <a:xfrm>
            <a:off x="902613" y="3087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3" type="title"/>
          </p:nvPr>
        </p:nvSpPr>
        <p:spPr>
          <a:xfrm>
            <a:off x="5890798" y="3087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6" name="Google Shape;386;p48"/>
          <p:cNvSpPr txBox="1"/>
          <p:nvPr>
            <p:ph idx="1" type="subTitle"/>
          </p:nvPr>
        </p:nvSpPr>
        <p:spPr>
          <a:xfrm>
            <a:off x="902613" y="3737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8"/>
          <p:cNvSpPr txBox="1"/>
          <p:nvPr>
            <p:ph idx="4" type="subTitle"/>
          </p:nvPr>
        </p:nvSpPr>
        <p:spPr>
          <a:xfrm>
            <a:off x="3396700" y="3737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idx="5" type="subTitle"/>
          </p:nvPr>
        </p:nvSpPr>
        <p:spPr>
          <a:xfrm>
            <a:off x="5890798" y="3737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hasCustomPrompt="1" idx="6" type="title"/>
          </p:nvPr>
        </p:nvSpPr>
        <p:spPr>
          <a:xfrm>
            <a:off x="1485363" y="1323125"/>
            <a:ext cx="1218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0" name="Google Shape;390;p48"/>
          <p:cNvSpPr txBox="1"/>
          <p:nvPr>
            <p:ph hasCustomPrompt="1" idx="7" type="title"/>
          </p:nvPr>
        </p:nvSpPr>
        <p:spPr>
          <a:xfrm>
            <a:off x="3979450" y="1323125"/>
            <a:ext cx="1218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48"/>
          <p:cNvSpPr txBox="1"/>
          <p:nvPr>
            <p:ph hasCustomPrompt="1" idx="8" type="title"/>
          </p:nvPr>
        </p:nvSpPr>
        <p:spPr>
          <a:xfrm>
            <a:off x="6473548" y="1323125"/>
            <a:ext cx="1218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2" name="Google Shape;392;p48"/>
          <p:cNvSpPr txBox="1"/>
          <p:nvPr>
            <p:ph idx="9" type="title"/>
          </p:nvPr>
        </p:nvSpPr>
        <p:spPr>
          <a:xfrm>
            <a:off x="687000" y="514350"/>
            <a:ext cx="777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3" name="Google Shape;393;p48"/>
          <p:cNvSpPr/>
          <p:nvPr/>
        </p:nvSpPr>
        <p:spPr>
          <a:xfrm>
            <a:off x="-831750" y="-803177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/>
          <p:nvPr/>
        </p:nvSpPr>
        <p:spPr>
          <a:xfrm rot="5400000">
            <a:off x="6938425" y="3206185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8"/>
          <p:cNvSpPr/>
          <p:nvPr/>
        </p:nvSpPr>
        <p:spPr>
          <a:xfrm rot="-5971517">
            <a:off x="-891810" y="3970807"/>
            <a:ext cx="2255102" cy="2242303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/>
          <p:nvPr/>
        </p:nvSpPr>
        <p:spPr>
          <a:xfrm>
            <a:off x="8413950" y="-593627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/>
          <p:nvPr/>
        </p:nvSpPr>
        <p:spPr>
          <a:xfrm rot="-5400000">
            <a:off x="4225" y="-318065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"/>
          <p:cNvSpPr txBox="1"/>
          <p:nvPr>
            <p:ph idx="1" type="subTitle"/>
          </p:nvPr>
        </p:nvSpPr>
        <p:spPr>
          <a:xfrm>
            <a:off x="760625" y="33474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2" type="subTitle"/>
          </p:nvPr>
        </p:nvSpPr>
        <p:spPr>
          <a:xfrm>
            <a:off x="3413513" y="33474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9"/>
          <p:cNvSpPr txBox="1"/>
          <p:nvPr>
            <p:ph idx="3" type="subTitle"/>
          </p:nvPr>
        </p:nvSpPr>
        <p:spPr>
          <a:xfrm>
            <a:off x="6029988" y="33474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hasCustomPrompt="1" type="title"/>
          </p:nvPr>
        </p:nvSpPr>
        <p:spPr>
          <a:xfrm>
            <a:off x="760475" y="1399325"/>
            <a:ext cx="238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3" name="Google Shape;403;p49"/>
          <p:cNvSpPr txBox="1"/>
          <p:nvPr>
            <p:ph hasCustomPrompt="1" idx="4" type="title"/>
          </p:nvPr>
        </p:nvSpPr>
        <p:spPr>
          <a:xfrm>
            <a:off x="3413375" y="1399325"/>
            <a:ext cx="238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49"/>
          <p:cNvSpPr txBox="1"/>
          <p:nvPr>
            <p:ph hasCustomPrompt="1" idx="5" type="title"/>
          </p:nvPr>
        </p:nvSpPr>
        <p:spPr>
          <a:xfrm>
            <a:off x="6029850" y="1399325"/>
            <a:ext cx="238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5" name="Google Shape;405;p49"/>
          <p:cNvSpPr/>
          <p:nvPr/>
        </p:nvSpPr>
        <p:spPr>
          <a:xfrm>
            <a:off x="-1116150" y="3666373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ctrTitle"/>
          </p:nvPr>
        </p:nvSpPr>
        <p:spPr>
          <a:xfrm>
            <a:off x="2175650" y="517425"/>
            <a:ext cx="48075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8" name="Google Shape;408;p50"/>
          <p:cNvSpPr txBox="1"/>
          <p:nvPr>
            <p:ph idx="1" type="subTitle"/>
          </p:nvPr>
        </p:nvSpPr>
        <p:spPr>
          <a:xfrm>
            <a:off x="2425075" y="1628450"/>
            <a:ext cx="4293900" cy="1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50"/>
          <p:cNvSpPr txBox="1"/>
          <p:nvPr/>
        </p:nvSpPr>
        <p:spPr>
          <a:xfrm>
            <a:off x="2774700" y="4017675"/>
            <a:ext cx="3594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-1727100" y="101677"/>
            <a:ext cx="2883159" cy="289464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/>
          <p:nvPr/>
        </p:nvSpPr>
        <p:spPr>
          <a:xfrm>
            <a:off x="7988000" y="1906027"/>
            <a:ext cx="2883159" cy="289464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rot="10800000">
            <a:off x="-386221" y="-511177"/>
            <a:ext cx="2202633" cy="257300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255100" y="4249475"/>
            <a:ext cx="1841422" cy="1848758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-925259">
            <a:off x="6800108" y="-524600"/>
            <a:ext cx="2784680" cy="3222977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7848600" y="3990497"/>
            <a:ext cx="2514551" cy="2524568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1"/>
          <p:cNvSpPr/>
          <p:nvPr/>
        </p:nvSpPr>
        <p:spPr>
          <a:xfrm rot="-5232539">
            <a:off x="6273534" y="-444366"/>
            <a:ext cx="2803890" cy="327535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1"/>
          <p:cNvSpPr/>
          <p:nvPr/>
        </p:nvSpPr>
        <p:spPr>
          <a:xfrm rot="8629168">
            <a:off x="-1559635" y="120431"/>
            <a:ext cx="4033685" cy="471214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>
            <a:off x="7493100" y="-11619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-2665675" y="27899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"/>
          <p:cNvSpPr/>
          <p:nvPr/>
        </p:nvSpPr>
        <p:spPr>
          <a:xfrm rot="1848319">
            <a:off x="6172266" y="2568611"/>
            <a:ext cx="3492400" cy="4079767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/>
          <p:nvPr/>
        </p:nvSpPr>
        <p:spPr>
          <a:xfrm flipH="1" rot="7003599">
            <a:off x="19183" y="-1603364"/>
            <a:ext cx="3492424" cy="407967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6169205" y="2098647"/>
            <a:ext cx="3542609" cy="4138293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797900" y="-906375"/>
            <a:ext cx="2451002" cy="246076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rot="-2278797">
            <a:off x="-1316671" y="131086"/>
            <a:ext cx="2264352" cy="225150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flipH="1" rot="10800000">
            <a:off x="7131150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10800000">
            <a:off x="-2132275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9099793">
            <a:off x="6864111" y="-963286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 rot="-1345006">
            <a:off x="-933337" y="2256518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24050" y="1307100"/>
            <a:ext cx="6495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rot="-5400000">
            <a:off x="6676811" y="-559328"/>
            <a:ext cx="2697572" cy="3151164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7569300" y="3791000"/>
            <a:ext cx="2451002" cy="246076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rot="1039056">
            <a:off x="-254188" y="-742591"/>
            <a:ext cx="1938577" cy="1927574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15100" y="2618675"/>
            <a:ext cx="49194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715100" y="3465400"/>
            <a:ext cx="4966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574025"/>
            <a:ext cx="77040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 flipH="1" rot="10800000">
            <a:off x="6959475" y="3713250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26" name="Google Shape;426;p53"/>
          <p:cNvSpPr txBox="1"/>
          <p:nvPr>
            <p:ph idx="1" type="subTitle"/>
          </p:nvPr>
        </p:nvSpPr>
        <p:spPr>
          <a:xfrm>
            <a:off x="4077225" y="4173500"/>
            <a:ext cx="3110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VASUDHA R B - 21Z267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THIRIKSHA - 21Z263</a:t>
            </a:r>
            <a:endParaRPr/>
          </a:p>
        </p:txBody>
      </p:sp>
      <p:cxnSp>
        <p:nvCxnSpPr>
          <p:cNvPr id="427" name="Google Shape;427;p53"/>
          <p:cNvCxnSpPr/>
          <p:nvPr/>
        </p:nvCxnSpPr>
        <p:spPr>
          <a:xfrm>
            <a:off x="724850" y="3973075"/>
            <a:ext cx="548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" name="Google Shape;428;p53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429" name="Google Shape;429;p53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3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53"/>
          <p:cNvGrpSpPr/>
          <p:nvPr/>
        </p:nvGrpSpPr>
        <p:grpSpPr>
          <a:xfrm flipH="1">
            <a:off x="6205843" y="624360"/>
            <a:ext cx="2222991" cy="2380171"/>
            <a:chOff x="279450" y="571167"/>
            <a:chExt cx="1533626" cy="1642063"/>
          </a:xfrm>
        </p:grpSpPr>
        <p:sp>
          <p:nvSpPr>
            <p:cNvPr id="436" name="Google Shape;436;p53"/>
            <p:cNvSpPr/>
            <p:nvPr/>
          </p:nvSpPr>
          <p:spPr>
            <a:xfrm>
              <a:off x="328046" y="591443"/>
              <a:ext cx="1470248" cy="1255737"/>
            </a:xfrm>
            <a:custGeom>
              <a:rect b="b" l="l" r="r" t="t"/>
              <a:pathLst>
                <a:path extrusionOk="0" h="32946" w="38574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3"/>
            <p:cNvSpPr/>
            <p:nvPr/>
          </p:nvSpPr>
          <p:spPr>
            <a:xfrm>
              <a:off x="1161610" y="949375"/>
              <a:ext cx="508950" cy="987369"/>
            </a:xfrm>
            <a:custGeom>
              <a:rect b="b" l="l" r="r" t="t"/>
              <a:pathLst>
                <a:path extrusionOk="0" h="25905" w="13353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3"/>
            <p:cNvSpPr/>
            <p:nvPr/>
          </p:nvSpPr>
          <p:spPr>
            <a:xfrm>
              <a:off x="474253" y="949375"/>
              <a:ext cx="821264" cy="544625"/>
            </a:xfrm>
            <a:custGeom>
              <a:rect b="b" l="l" r="r" t="t"/>
              <a:pathLst>
                <a:path extrusionOk="0" h="14289" w="21547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>
              <a:off x="474253" y="1445889"/>
              <a:ext cx="1196316" cy="767331"/>
            </a:xfrm>
            <a:custGeom>
              <a:rect b="b" l="l" r="r" t="t"/>
              <a:pathLst>
                <a:path extrusionOk="0" h="20132" w="31387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>
              <a:off x="969437" y="1493952"/>
              <a:ext cx="701125" cy="719268"/>
            </a:xfrm>
            <a:custGeom>
              <a:rect b="b" l="l" r="r" t="t"/>
              <a:pathLst>
                <a:path extrusionOk="0" h="18871" w="18395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>
              <a:off x="969437" y="949375"/>
              <a:ext cx="701125" cy="1263855"/>
            </a:xfrm>
            <a:custGeom>
              <a:rect b="b" l="l" r="r" t="t"/>
              <a:pathLst>
                <a:path extrusionOk="0" h="33159" w="18395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3"/>
            <p:cNvSpPr/>
            <p:nvPr/>
          </p:nvSpPr>
          <p:spPr>
            <a:xfrm>
              <a:off x="279450" y="1498868"/>
              <a:ext cx="1471963" cy="348981"/>
            </a:xfrm>
            <a:custGeom>
              <a:rect b="b" l="l" r="r" t="t"/>
              <a:pathLst>
                <a:path extrusionOk="0" h="9156" w="38619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3"/>
            <p:cNvSpPr/>
            <p:nvPr/>
          </p:nvSpPr>
          <p:spPr>
            <a:xfrm>
              <a:off x="809927" y="571167"/>
              <a:ext cx="1003149" cy="895512"/>
            </a:xfrm>
            <a:custGeom>
              <a:rect b="b" l="l" r="r" t="t"/>
              <a:pathLst>
                <a:path extrusionOk="0" h="23495" w="26319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53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445" name="Google Shape;445;p53"/>
            <p:cNvSpPr/>
            <p:nvPr/>
          </p:nvSpPr>
          <p:spPr>
            <a:xfrm>
              <a:off x="6771315" y="3004537"/>
              <a:ext cx="263565" cy="242106"/>
            </a:xfrm>
            <a:custGeom>
              <a:rect b="b" l="l" r="r" t="t"/>
              <a:pathLst>
                <a:path extrusionOk="0" h="6352" w="6915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3"/>
            <p:cNvSpPr/>
            <p:nvPr/>
          </p:nvSpPr>
          <p:spPr>
            <a:xfrm>
              <a:off x="6724281" y="3057058"/>
              <a:ext cx="263603" cy="242183"/>
            </a:xfrm>
            <a:custGeom>
              <a:rect b="b" l="l" r="r" t="t"/>
              <a:pathLst>
                <a:path extrusionOk="0" h="6354" w="6916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53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448" name="Google Shape;448;p53"/>
            <p:cNvSpPr/>
            <p:nvPr/>
          </p:nvSpPr>
          <p:spPr>
            <a:xfrm>
              <a:off x="8005637" y="2529896"/>
              <a:ext cx="221829" cy="240887"/>
            </a:xfrm>
            <a:custGeom>
              <a:rect b="b" l="l" r="r" t="t"/>
              <a:pathLst>
                <a:path extrusionOk="0" h="6320" w="582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3"/>
            <p:cNvSpPr/>
            <p:nvPr/>
          </p:nvSpPr>
          <p:spPr>
            <a:xfrm>
              <a:off x="8058159" y="2576891"/>
              <a:ext cx="221867" cy="240887"/>
            </a:xfrm>
            <a:custGeom>
              <a:rect b="b" l="l" r="r" t="t"/>
              <a:pathLst>
                <a:path extrusionOk="0" h="6320" w="5821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53"/>
          <p:cNvSpPr/>
          <p:nvPr/>
        </p:nvSpPr>
        <p:spPr>
          <a:xfrm>
            <a:off x="5908493" y="1481213"/>
            <a:ext cx="218018" cy="218018"/>
          </a:xfrm>
          <a:custGeom>
            <a:rect b="b" l="l" r="r" t="t"/>
            <a:pathLst>
              <a:path extrusionOk="0" h="5720" w="572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6126488" y="1858060"/>
            <a:ext cx="78441" cy="78441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53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453" name="Google Shape;453;p53"/>
            <p:cNvSpPr/>
            <p:nvPr/>
          </p:nvSpPr>
          <p:spPr>
            <a:xfrm>
              <a:off x="5587062" y="1881293"/>
              <a:ext cx="203557" cy="545107"/>
            </a:xfrm>
            <a:custGeom>
              <a:rect b="b" l="l" r="r" t="t"/>
              <a:pathLst>
                <a:path extrusionOk="0" h="14849" w="5545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3"/>
            <p:cNvSpPr/>
            <p:nvPr/>
          </p:nvSpPr>
          <p:spPr>
            <a:xfrm>
              <a:off x="5320111" y="1881293"/>
              <a:ext cx="406563" cy="380903"/>
            </a:xfrm>
            <a:custGeom>
              <a:rect b="b" l="l" r="r" t="t"/>
              <a:pathLst>
                <a:path extrusionOk="0" h="10376" w="11075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3"/>
            <p:cNvSpPr/>
            <p:nvPr/>
          </p:nvSpPr>
          <p:spPr>
            <a:xfrm>
              <a:off x="5320111" y="2253453"/>
              <a:ext cx="470512" cy="173455"/>
            </a:xfrm>
            <a:custGeom>
              <a:rect b="b" l="l" r="r" t="t"/>
              <a:pathLst>
                <a:path extrusionOk="0" h="4725" w="12817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53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457" name="Google Shape;457;p53"/>
            <p:cNvSpPr/>
            <p:nvPr/>
          </p:nvSpPr>
          <p:spPr>
            <a:xfrm>
              <a:off x="4040314" y="1769061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4060093" y="1890752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3"/>
            <p:cNvSpPr/>
            <p:nvPr/>
          </p:nvSpPr>
          <p:spPr>
            <a:xfrm>
              <a:off x="4040314" y="1769061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53"/>
          <p:cNvSpPr/>
          <p:nvPr/>
        </p:nvSpPr>
        <p:spPr>
          <a:xfrm>
            <a:off x="7712293" y="4060888"/>
            <a:ext cx="218018" cy="218018"/>
          </a:xfrm>
          <a:custGeom>
            <a:rect b="b" l="l" r="r" t="t"/>
            <a:pathLst>
              <a:path extrusionOk="0" h="5720" w="572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8005628" y="4190098"/>
            <a:ext cx="376994" cy="376994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53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463" name="Google Shape;463;p53"/>
            <p:cNvSpPr/>
            <p:nvPr/>
          </p:nvSpPr>
          <p:spPr>
            <a:xfrm>
              <a:off x="2772212" y="2822146"/>
              <a:ext cx="221829" cy="240887"/>
            </a:xfrm>
            <a:custGeom>
              <a:rect b="b" l="l" r="r" t="t"/>
              <a:pathLst>
                <a:path extrusionOk="0" h="6320" w="582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2824734" y="2869141"/>
              <a:ext cx="221867" cy="240887"/>
            </a:xfrm>
            <a:custGeom>
              <a:rect b="b" l="l" r="r" t="t"/>
              <a:pathLst>
                <a:path extrusionOk="0" h="6320" w="5821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882650" y="2612675"/>
            <a:ext cx="75261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The goal is to develop a solution that automates the documentation and understanding of legacy VBA macros used in critical processes across DFIN, facilitating their transformation into modern technologies and IT platforms.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54"/>
          <p:cNvSpPr txBox="1"/>
          <p:nvPr/>
        </p:nvSpPr>
        <p:spPr>
          <a:xfrm>
            <a:off x="882650" y="2043275"/>
            <a:ext cx="292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OBJECTIVE </a:t>
            </a:r>
            <a:endParaRPr sz="2500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1" name="Google Shape;471;p54"/>
          <p:cNvSpPr txBox="1"/>
          <p:nvPr/>
        </p:nvSpPr>
        <p:spPr>
          <a:xfrm>
            <a:off x="490650" y="105400"/>
            <a:ext cx="784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AUTOMATING VBA MACRO DOCUMENTATION AND TRANSFORMATION</a:t>
            </a:r>
            <a:endParaRPr sz="3200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: </a:t>
            </a:r>
            <a:endParaRPr/>
          </a:p>
        </p:txBody>
      </p:sp>
      <p:sp>
        <p:nvSpPr>
          <p:cNvPr id="477" name="Google Shape;477;p55"/>
          <p:cNvSpPr txBox="1"/>
          <p:nvPr>
            <p:ph idx="1" type="body"/>
          </p:nvPr>
        </p:nvSpPr>
        <p:spPr>
          <a:xfrm>
            <a:off x="720000" y="1207475"/>
            <a:ext cx="77040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Complexity:</a:t>
            </a: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VBA macros can be intricate, with nested logic, extensive data manipulations, and interdependencies that make manual analysis time-consuming and error-prone.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Lack of Documentation: </a:t>
            </a: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Many legacy macros lack proper documentation, making it difficult for current staff to understand the underlying logic and functionality.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Transformation:</a:t>
            </a: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Transitioning from VBA macros to modern technologies requires a deep understanding of the existing logic and processes, which is hindered by the previous two challenges.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/>
          <p:nvPr>
            <p:ph type="title"/>
          </p:nvPr>
        </p:nvSpPr>
        <p:spPr>
          <a:xfrm>
            <a:off x="720000" y="44105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483" name="Google Shape;483;p56"/>
          <p:cNvSpPr txBox="1"/>
          <p:nvPr>
            <p:ph idx="1" type="body"/>
          </p:nvPr>
        </p:nvSpPr>
        <p:spPr>
          <a:xfrm>
            <a:off x="613000" y="1234050"/>
            <a:ext cx="79854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1.Automated VBA Macro Documentation: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Extraction:</a:t>
            </a:r>
            <a:r>
              <a:rPr lang="en"/>
              <a:t> Extract VBA code from Excel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Documentation: </a:t>
            </a:r>
            <a:r>
              <a:rPr lang="en"/>
              <a:t>Generate comprehensive documentation of the extracted code, including the logic, data flow, and process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2.Functional Logic Extractor: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Explanation: </a:t>
            </a:r>
            <a:r>
              <a:rPr lang="en"/>
              <a:t>Create a solution that extracts and explains the functional logic embedded within VBA macros.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Clarity: </a:t>
            </a:r>
            <a:r>
              <a:rPr lang="en"/>
              <a:t>Provide clear explanations for both technical and non-technical stakeholders to understand the business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Overview:</a:t>
            </a:r>
            <a:endParaRPr/>
          </a:p>
        </p:txBody>
      </p:sp>
      <p:sp>
        <p:nvSpPr>
          <p:cNvPr id="489" name="Google Shape;489;p57"/>
          <p:cNvSpPr txBox="1"/>
          <p:nvPr>
            <p:ph idx="1" type="body"/>
          </p:nvPr>
        </p:nvSpPr>
        <p:spPr>
          <a:xfrm>
            <a:off x="622375" y="1292775"/>
            <a:ext cx="77040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</a:t>
            </a:r>
            <a:r>
              <a:rPr b="1" lang="en"/>
              <a:t>Automated Process Flow Visualization: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Visualization: </a:t>
            </a:r>
            <a:r>
              <a:rPr lang="en"/>
              <a:t>Develop a tool to visualize the process flow of VBA macros through interactive diagrams.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Comprehension: </a:t>
            </a:r>
            <a:r>
              <a:rPr lang="en"/>
              <a:t>Enable easier comprehension of complex processes, facilitating smoother transitions to new platforms.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et of Things XL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