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B8D3-575E-0DF4-AE37-713407ED0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0436C-8A3F-F772-689B-0A5E16F3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6160-8F51-6B51-74CF-D8249101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AA69-5B3F-4C61-9DCD-923CB85576C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05F7-A050-0405-E503-856DB93C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223E-57EC-8362-E4E5-6BDF80CD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C06B-E6D4-41C9-B5D5-CCE096AE9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5C3B-5251-96A2-0FE9-DDDBF89D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B9121-BED8-8959-18C6-2D65C9393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EB33-AD0F-D2D3-00B0-A5BFADD3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AA69-5B3F-4C61-9DCD-923CB85576C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D4D21-9D81-24C5-FD34-2C98CC9B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A1D86-82E6-BA7D-AC20-49B6290B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C06B-E6D4-41C9-B5D5-CCE096AE9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7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9FE85-5B15-01A1-3478-F859EA61C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707A8-EEC3-C003-29E2-03FBB3A7C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7DAC-BA72-9FF4-1F1A-F14DFC67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AA69-5B3F-4C61-9DCD-923CB85576C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C06E-804D-6D22-6E06-FA17D6AF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4CA4-305B-183A-C93D-EE6C25D9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C06B-E6D4-41C9-B5D5-CCE096AE9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2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5B7A-C25D-F90C-83D1-A9D712DC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0C2D-C17A-EE03-896F-361018FC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A607C-7196-0D63-C257-6D688690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AA69-5B3F-4C61-9DCD-923CB85576C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C687-3299-466F-0731-2F1F06AA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35344-A92E-038C-96F0-97619730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C06B-E6D4-41C9-B5D5-CCE096AE9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8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BA33-9140-4B52-CBE1-8FEC2182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D91C-3594-799D-5980-19048491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576E-F200-BD0D-398D-101873B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AA69-5B3F-4C61-9DCD-923CB85576C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F6BE-95F8-727E-CDD0-F4878CC6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4ECD0-7D92-5A42-48D5-12BC231B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C06B-E6D4-41C9-B5D5-CCE096AE9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3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875C-A4AD-D772-185E-B8486044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A38E-3E85-81F2-1B74-BA859350E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16636-1BE9-DEB2-DE6F-31DB66A30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8DB5-E417-F89D-A30C-F0172E6D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AA69-5B3F-4C61-9DCD-923CB85576C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17F9D-8010-5E43-7F60-CFDCE887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F4810-4C9A-E2E5-A606-66FA8E87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C06B-E6D4-41C9-B5D5-CCE096AE9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9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7CAE-1DFD-3F8A-B0E7-4AD33884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AFDBD-747E-74AA-CD9B-40CC1A0FE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ABFCD-AF04-3F26-5C52-B3B11E5EA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86D2E-7E66-D8EB-EE28-154EF82C8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7AC34-0155-9306-3B5A-4B3170CC1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07A5D-F844-84FC-C7C2-89850B92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AA69-5B3F-4C61-9DCD-923CB85576C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1D2C9-E7C8-7A98-162C-D704511C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6AD96-6AEF-E3DB-1CE8-81B99321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C06B-E6D4-41C9-B5D5-CCE096AE9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88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5C1-D049-0710-549B-9CB56BD5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76FF8-E82B-0D8B-5A2C-4EF6EC16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AA69-5B3F-4C61-9DCD-923CB85576C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90E5E-F505-C46B-9890-A2D31317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495D1-1D4B-7727-E9E6-03925C57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C06B-E6D4-41C9-B5D5-CCE096AE9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58AD9-B049-2E1C-7709-7EE5346F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AA69-5B3F-4C61-9DCD-923CB85576C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ED336-407B-34A7-7A31-78CCD18D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65073-B6C9-FDB5-5F47-C085C539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C06B-E6D4-41C9-B5D5-CCE096AE9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27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D178-68CA-CF18-1407-56B416FB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A2730-B147-7142-20D6-BDA45EC1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5052B-8E40-FB39-E6D8-C7F4DC49A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E5C3D-6591-4E7F-947C-05C39368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AA69-5B3F-4C61-9DCD-923CB85576C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F55B1-B3D4-EDD2-83FA-AB673FD4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1B00A-8B12-681A-7F20-AE055878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C06B-E6D4-41C9-B5D5-CCE096AE9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4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EA12-0C85-E616-EBE2-80DB038C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D0A55-DC43-A1DA-1144-9C415B1B6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7F9D3-2D4E-D921-75E6-A090D9F07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C4D41-DEA3-2C53-756E-C1ED4CFB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AA69-5B3F-4C61-9DCD-923CB85576C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E3706-9DC0-0E14-46D1-65333589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7BC17-9BB5-68AF-A627-54B1931E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AC06B-E6D4-41C9-B5D5-CCE096AE9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54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B0878-9AD3-E7FD-D2D4-2C5F25AA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22B24-5DC6-157B-A1EC-A0AAF81F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3EE9F-5957-5210-0FE9-61F847838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AA69-5B3F-4C61-9DCD-923CB85576C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A442-2EC7-1DE7-0CBD-E253E521E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1177-DED4-2C7B-47A8-ED28BD887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AC06B-E6D4-41C9-B5D5-CCE096AE9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39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3B8531B-06CC-F330-6F95-BB48420A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420758"/>
            <a:ext cx="11460480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Student Performance Analysis using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 Project (BDA)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 Thirmal Raju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: section -2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Malla Reddy Universi</a:t>
            </a:r>
            <a:r>
              <a:rPr lang="en-US" alt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 </a:t>
            </a:r>
            <a:r>
              <a:rPr lang="en-US" alt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Hyd</a:t>
            </a:r>
            <a:endParaRPr kumimoji="0" lang="en-US" altLang="en-US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2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0E81-90DF-69FC-C9AB-12E6BD77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" y="351312"/>
            <a:ext cx="10515600" cy="8747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5214-0689-2DAE-15BB-273637B3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69" y="1226027"/>
            <a:ext cx="12080631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student marks across multiple subjects (Python, Java,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MERNStack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M1, M2).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in performance across sections.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correlations between subjects.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top and low performers.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suggestions to improve academic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32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4CF8-F476-5C9C-1D9B-7CC3C57C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0813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89D235-559D-CD5D-05F9-7A52CD9AA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197094"/>
              </p:ext>
            </p:extLst>
          </p:nvPr>
        </p:nvGraphicFramePr>
        <p:xfrm>
          <a:off x="252492" y="2401410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3426450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29593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Column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69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RollNo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Unique student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31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1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Student section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966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Marks in 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86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Marks in 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20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MERNStack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Marks in MERN Stack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00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Marks in M1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212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Marks in M2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54176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857F884-1F17-4B54-D3A0-FC083D59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" y="1164750"/>
            <a:ext cx="6588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Filename: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MruStudentsdata.csv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records: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520 students</a:t>
            </a:r>
          </a:p>
        </p:txBody>
      </p:sp>
    </p:spTree>
    <p:extLst>
      <p:ext uri="{BB962C8B-B14F-4D97-AF65-F5344CB8AC3E}">
        <p14:creationId xmlns:p14="http://schemas.microsoft.com/office/powerpoint/2010/main" val="386942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B8AD-3E5D-CD63-68CC-5C1856B3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846E-6BC3-1A55-F037-3CB27F97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Matplotlib, Seaborn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Environment: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0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5F42-4DCB-4E44-B088-21672917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b="1" dirty="0"/>
              <a:t> Marks Distribution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36201-2454-A80A-ED86-9F5728669534}"/>
              </a:ext>
            </a:extLst>
          </p:cNvPr>
          <p:cNvSpPr txBox="1"/>
          <p:nvPr/>
        </p:nvSpPr>
        <p:spPr>
          <a:xfrm>
            <a:off x="104173" y="1027906"/>
            <a:ext cx="6159468" cy="4376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marks.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Most marks are clustered in the mid-range (40–70).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Suggestion: Support low scorers and provide enrichment for high performers.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B7EB4-5D85-B5E5-8237-6E91C3DA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8988"/>
            <a:ext cx="6159468" cy="483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2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5E41-DC73-4903-9D38-30626FB8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47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Marks per Section &amp; Subject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E196-73C4-ED88-0C1B-965F78CB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8798" y="952760"/>
            <a:ext cx="1255891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average marks for each section with subjects as different colors.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Some sections perform better in certain subjects.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7B5CF-B6C2-7EEB-472F-6D54C50F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0" y="2488439"/>
            <a:ext cx="8664810" cy="421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8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3372-FBC9-F512-3DF5-CA8F3030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923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&amp; Low Performers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2F6C8-3E7D-2F4B-0759-14A413056945}"/>
              </a:ext>
            </a:extLst>
          </p:cNvPr>
          <p:cNvSpPr txBox="1"/>
          <p:nvPr/>
        </p:nvSpPr>
        <p:spPr>
          <a:xfrm>
            <a:off x="-118009" y="729687"/>
            <a:ext cx="57607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screenshots showing top 5 and bottom 5 students by total marks.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Top performers can be recognized; low performers need support.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Suggestion: Peer mentoring, extra classes, or remedial sessions.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43099-F43C-6C4B-56EF-47D0D0ED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930" y="1695624"/>
            <a:ext cx="5947510" cy="41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5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4372-516E-8D19-EE56-7FD935D8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3CBE-BB7B-90B1-EA19-6C8B2C65F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9018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teaching strategies per section and subject.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Peer-learning programs to strengthen weak students.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top performers for motivation.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academic planning for improvement.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47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Project Objective </vt:lpstr>
      <vt:lpstr>Dataset Details</vt:lpstr>
      <vt:lpstr>Tools &amp; Technologies</vt:lpstr>
      <vt:lpstr>Overall Marks Distribution </vt:lpstr>
      <vt:lpstr>Average Marks per Section &amp; Subject</vt:lpstr>
      <vt:lpstr>Top &amp; Low Performers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thirmal raj</dc:creator>
  <cp:lastModifiedBy>thirmal raj</cp:lastModifiedBy>
  <cp:revision>2</cp:revision>
  <dcterms:created xsi:type="dcterms:W3CDTF">2025-09-23T08:40:48Z</dcterms:created>
  <dcterms:modified xsi:type="dcterms:W3CDTF">2025-09-23T09:34:59Z</dcterms:modified>
</cp:coreProperties>
</file>