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ED26D-3762-42ED-8FEB-FF829C22C418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20741-17A3-4843-9C58-DE655FFE9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12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20741-17A3-4843-9C58-DE655FFE916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02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B70A-CD06-442C-919B-A7900CA072F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3A52CFE-DED3-4AF6-AFC4-B9B6DD7E859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92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B70A-CD06-442C-919B-A7900CA072F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2CFE-DED3-4AF6-AFC4-B9B6DD7E859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41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B70A-CD06-442C-919B-A7900CA072F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2CFE-DED3-4AF6-AFC4-B9B6DD7E859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85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B70A-CD06-442C-919B-A7900CA072F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2CFE-DED3-4AF6-AFC4-B9B6DD7E859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95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B70A-CD06-442C-919B-A7900CA072F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2CFE-DED3-4AF6-AFC4-B9B6DD7E859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14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B70A-CD06-442C-919B-A7900CA072F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2CFE-DED3-4AF6-AFC4-B9B6DD7E859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05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B70A-CD06-442C-919B-A7900CA072F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2CFE-DED3-4AF6-AFC4-B9B6DD7E859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17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B70A-CD06-442C-919B-A7900CA072F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2CFE-DED3-4AF6-AFC4-B9B6DD7E859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4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B70A-CD06-442C-919B-A7900CA072F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2CFE-DED3-4AF6-AFC4-B9B6DD7E8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50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B70A-CD06-442C-919B-A7900CA072F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2CFE-DED3-4AF6-AFC4-B9B6DD7E859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30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CF8B70A-CD06-442C-919B-A7900CA072F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2CFE-DED3-4AF6-AFC4-B9B6DD7E859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73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8B70A-CD06-442C-919B-A7900CA072F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3A52CFE-DED3-4AF6-AFC4-B9B6DD7E859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27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svgsilh.com/image/161577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sakomar.blogspot.com/2015/07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5C9E-9AC1-26F0-1282-09028552A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Amazon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34703-61D4-8AB2-F4D5-471898017E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Sales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8431C-9F48-EB59-5411-06CB817B2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117987" y="-123619"/>
            <a:ext cx="2941816" cy="261106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D6BC06D-BA58-CEDC-B59B-6323BD51EB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614080" y="123039"/>
            <a:ext cx="2104102" cy="211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4021-CE7F-2624-15AC-3BCF670E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Of Amazon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32CA-6AA5-E123-9E90-655950EDE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Amazon is a multinational e-commerce and technology company founded by </a:t>
            </a:r>
            <a:r>
              <a:rPr lang="en-US" b="1" dirty="0"/>
              <a:t>Jeff Bezos in 1994</a:t>
            </a:r>
            <a:r>
              <a:rPr lang="en-US" dirty="0"/>
              <a:t>. Initially an online bookstore, it has grown into the world’s largest online retailer, offering everything from electronics to cloud computing services (AWS). Known for its customer-centric approach, Amazon dominates the global e-commerce market through innovations like </a:t>
            </a:r>
            <a:r>
              <a:rPr lang="en-US" b="1" dirty="0"/>
              <a:t>one-day delivery, AI-driven recommendations, and smart devices like Alexa</a:t>
            </a:r>
          </a:p>
          <a:p>
            <a:r>
              <a:rPr lang="en-US" dirty="0"/>
              <a:t>Amazon also operates a vast logistics network, ensuring efficient and fast deliveries worldwide. Additionally, it has expanded into digital streaming (</a:t>
            </a:r>
            <a:r>
              <a:rPr lang="en-US" b="1" dirty="0"/>
              <a:t>Prime Video, Amazon Music</a:t>
            </a:r>
            <a:r>
              <a:rPr lang="en-US" dirty="0"/>
              <a:t>) and artificial intelligence, making it a leader in multiple industries beyond e-commerce.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74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D288-DABB-52A1-01C6-34B39A22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Questions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31173A-1A75-40DA-55BF-D7DA71388E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73161" y="2266409"/>
            <a:ext cx="908157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the impact of different discount percentages on total sales and revenue?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 there any price ranges where customer ratings drop significantly?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the correlation between rating count and revenue?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 higher-rated products generate more revenue compared to lower-rated ones?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product categories have the highest repeat purchases?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62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322B-9DB3-176B-1101-1AA0E1DF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38088"/>
            <a:ext cx="9603275" cy="1049235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the impact of different discount percentages on total sales and revenue?</a:t>
            </a: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7DE32-177F-7DEA-3E66-49242BAE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487323"/>
            <a:ext cx="9603277" cy="425471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Revenue Calculation:</a:t>
            </a:r>
          </a:p>
          <a:p>
            <a:r>
              <a:rPr lang="en-US" dirty="0"/>
              <a:t>The revenue is calculated using:</a:t>
            </a:r>
          </a:p>
          <a:p>
            <a:endParaRPr lang="en-IN" dirty="0"/>
          </a:p>
          <a:p>
            <a:r>
              <a:rPr lang="en-US" dirty="0"/>
              <a:t>Ensures that the revenue reflects the effect of discounts on sales.</a:t>
            </a:r>
          </a:p>
          <a:p>
            <a:pPr>
              <a:buNone/>
            </a:pPr>
            <a:r>
              <a:rPr lang="en-US" b="1" dirty="0"/>
              <a:t>Analysis of Discount Impact:</a:t>
            </a:r>
          </a:p>
          <a:p>
            <a:r>
              <a:rPr lang="en-US" dirty="0"/>
              <a:t> A </a:t>
            </a:r>
            <a:r>
              <a:rPr lang="en-US" b="1" dirty="0"/>
              <a:t>bar chart</a:t>
            </a:r>
            <a:r>
              <a:rPr lang="en-US" dirty="0"/>
              <a:t> is used to visualize the relationship between </a:t>
            </a:r>
            <a:r>
              <a:rPr lang="en-US" b="1" dirty="0"/>
              <a:t>discount percentage and revenue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EC11C-E237-C3E4-B321-6E938AE07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55" y="2536558"/>
            <a:ext cx="6039790" cy="457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E4A284-9344-3DE2-EA75-E67329138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55" y="5170624"/>
            <a:ext cx="4848902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5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C72AE-45BF-B598-6F47-3686BCFB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 there any price ranges where customer ratings drop significantly?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6D3491-DAA6-DE75-36C9-038325791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691892"/>
            <a:ext cx="5382376" cy="45726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7240B8-FE7A-12F6-38B3-F8739EEA7B77}"/>
              </a:ext>
            </a:extLst>
          </p:cNvPr>
          <p:cNvSpPr txBox="1"/>
          <p:nvPr/>
        </p:nvSpPr>
        <p:spPr>
          <a:xfrm>
            <a:off x="1451579" y="2202473"/>
            <a:ext cx="7699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As the price </a:t>
            </a:r>
            <a:r>
              <a:rPr lang="en-IN" dirty="0" err="1"/>
              <a:t>invreases</a:t>
            </a:r>
            <a:r>
              <a:rPr lang="en-IN" dirty="0"/>
              <a:t> rating also decreases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36351F-11EB-4AF6-6B6B-9D9320F30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206136"/>
            <a:ext cx="6158589" cy="277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AF6E0-D425-3ED8-D35F-6767D51E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the correlation between rating count and revenue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1BD9-4E6C-2545-5615-F05EA75E0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4972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the rating increases, revenue also increases initially. However, beyond a rating of 4.75, revenue starts to decline, indicating that customers tend to prefer mid-priced goods over high-priced ones. This suggests that while quality is important, excessively high-priced products may not be as appealing to buyers, possibly due to budget constraints or diminishing perceived value.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73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102A-B96D-A07B-BB34-97EA7AC4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 higher-rated products generate more revenue compared to lower-rated ones?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53DA5-F7A2-011D-62F8-765EA5B89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Products with low and extremely high ratings generate less revenue, whereas mid-rated products (ratings between 3.0 and 4.75) drive the highest revenue. This forms a Gaussian distribution, indicating that customers tend to prefer products with balanced ratings over poorly rated or overly high-rated ones, possibly due to price-performance considerations.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50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EFF3-56F1-EEDB-F54F-40AF83B5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product categories have the highest repeat purchases?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56AB3F12-2DEB-8C0B-6110-9BFE45B9D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0" y="2016125"/>
            <a:ext cx="8125039" cy="3449638"/>
          </a:xfrm>
        </p:spPr>
      </p:pic>
    </p:spTree>
    <p:extLst>
      <p:ext uri="{BB962C8B-B14F-4D97-AF65-F5344CB8AC3E}">
        <p14:creationId xmlns:p14="http://schemas.microsoft.com/office/powerpoint/2010/main" val="4829777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35</TotalTime>
  <Words>402</Words>
  <Application>Microsoft Office PowerPoint</Application>
  <PresentationFormat>Widescreen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Gallery</vt:lpstr>
      <vt:lpstr>Amazon</vt:lpstr>
      <vt:lpstr>History Of Amazon</vt:lpstr>
      <vt:lpstr>Business Questions</vt:lpstr>
      <vt:lpstr>What is the impact of different discount percentages on total sales and revenue?   </vt:lpstr>
      <vt:lpstr>Are there any price ranges where customer ratings drop significantly?</vt:lpstr>
      <vt:lpstr>What is the correlation between rating count and revenue</vt:lpstr>
      <vt:lpstr>Do higher-rated products generate more revenue compared to lower-rated ones?</vt:lpstr>
      <vt:lpstr>Which product categories have the highest repeat purchases?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sul</dc:creator>
  <cp:lastModifiedBy>rohit sul</cp:lastModifiedBy>
  <cp:revision>1</cp:revision>
  <dcterms:created xsi:type="dcterms:W3CDTF">2025-03-19T10:31:41Z</dcterms:created>
  <dcterms:modified xsi:type="dcterms:W3CDTF">2025-03-19T11:07:36Z</dcterms:modified>
</cp:coreProperties>
</file>