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B28C-712C-C2FB-D74D-41B9F7A2A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97C8D-F8FB-83A4-AC58-8957F684F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ECBB-08E9-7D46-59C4-D7C0BE32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E8231-4DB0-B7F7-10D8-E857226C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C1F9-9EBD-1E2F-73AF-C4BEACE1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0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71C6-EBD2-035E-B376-DD23575A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49B59-C3F7-D5FB-DBFC-4C5E6FCB5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9F40-6ED0-4144-F3B5-08B78A72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13BB-77E9-C317-4FDA-A0C7712C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4B492-EA42-8A52-5499-9E701E9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4CACA-009F-F548-746D-C218CB858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AC872-3C4D-4A74-0401-7A0B21533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C808-05D1-4E07-3DED-A498493D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4F40-8417-882A-9C96-A1B2C459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5488-2FF8-2549-8942-4CFEE3A3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434-F286-7B2D-D194-7105AB6C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46CB-0334-9D5D-3315-92A89CEF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6CC2-3320-183A-2A80-2528865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6407-AE97-371C-7391-87944AA9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F9EA-C5AE-56AB-26F1-5E9823E6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FB6A-4BB2-353B-FC52-6614E076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E701-7E55-FC3E-D2DC-DDF58A88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B91-DF8E-5B73-84DA-EBD9C7E7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EDA4-0D13-1BC2-1EE9-91E4BC12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E4D1-EB33-F042-0E41-87D8B347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74C3-F621-98A0-FCF6-A91C8B56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5AAE-40D7-B65B-B1B2-86A22DBD0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7FB53-4118-305C-24CC-F6449705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41669-A838-7DC2-CB2D-8269691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3815-54A9-A180-B46F-092D5132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B892-F9BA-A73B-7F8E-723DED1E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4EE2-B8E4-CC7D-F902-5AB1C35A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1F97F-F72E-79B4-EE1B-619A0AB9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E2EC7-3F1C-414B-BCDE-21940FA0C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5906C-31A5-8FE9-DFE9-40444BE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BC4D4-659C-FFF4-29FD-D2413E4F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E3174-70A2-DA98-1321-3B3E095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4F9EC-E752-BA2A-1C4B-6AD88B04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C1306-F137-7D36-C829-77C4F7B0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1559-4520-EC04-F476-C6D66918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DA039-AFA7-B7F3-147E-8FF78A66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E6262-2328-C17A-9AD3-45870AFA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595D-6B08-CAF7-220C-9D58A6F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2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DE470-5B80-2027-FEB0-451BB604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D90A4-3662-181A-4C11-4FEA3130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4562-D466-82B0-9D29-AF3C27FD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9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638-7E4F-DD3E-4961-546367E0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992D-63D1-B199-BE4B-AE31EC2E9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71B2F-B9D2-4C53-86C9-A05F9D367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9648D-BB63-0CAA-D096-9F3068C1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C70A5-140F-3A4C-525C-24ED814B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0A76-4D03-44F6-4D39-12837C7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5DFB-E98A-F324-282D-1D1317B7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6D744-D075-9825-AF98-5BF75946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9D7CE-1DC7-F433-614C-30A29D65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5E1D-3E29-EFD7-1456-F1DB149A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F7C53-6798-6D86-D3D1-757EC4FC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E103-8C62-1EA4-7B4A-EA48E0E4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DC745-D9A5-0137-4BA0-09397A34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4D7E-0B11-77AC-8C6C-FD79682B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FEA6-82AF-C275-27E5-EE7FD9EEC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B16F-A96D-4550-B375-3C43ABCD760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ACEF-F638-0EDB-E4AD-C44063305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1FEE-E37E-62BD-5E63-5C20A6A1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7D63-E652-48A4-8AE0-CAD89493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568A-FD8D-B0B8-30A0-C184025B0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Zomato Pizza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43440-F027-49A3-B50B-BC28979C6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Using MS Excel by Rohit sul</a:t>
            </a:r>
          </a:p>
        </p:txBody>
      </p:sp>
      <p:pic>
        <p:nvPicPr>
          <p:cNvPr id="1026" name="Picture 2" descr="Eating Pizza White Background Images ...">
            <a:extLst>
              <a:ext uri="{FF2B5EF4-FFF2-40B4-BE49-F238E27FC236}">
                <a16:creationId xmlns:a16="http://schemas.microsoft.com/office/drawing/2014/main" id="{4D24AAC6-BC28-1BAE-5616-B1E345DA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29" y="42027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mato">
            <a:extLst>
              <a:ext uri="{FF2B5EF4-FFF2-40B4-BE49-F238E27FC236}">
                <a16:creationId xmlns:a16="http://schemas.microsoft.com/office/drawing/2014/main" id="{18A28A24-8199-B17F-FCA1-F72154494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1" y="5349875"/>
            <a:ext cx="2340078" cy="13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8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8315-2B23-DCBB-078E-2CCE8FA8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</a:t>
            </a:r>
            <a:r>
              <a:rPr lang="en-IN" b="1" dirty="0">
                <a:solidFill>
                  <a:srgbClr val="FF0066"/>
                </a:solidFill>
              </a:rPr>
              <a:t>Zomato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FF4D-E0CB-44A0-C24A-720534C6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Zomato is an Indian multinational restaurant aggregator and food delivery company founded in 2008. </a:t>
            </a:r>
          </a:p>
          <a:p>
            <a:r>
              <a:rPr lang="en-US" dirty="0"/>
              <a:t>It provides information, menus, and user reviews of restaurants, along with food delivery options from partner restaurants.</a:t>
            </a:r>
          </a:p>
          <a:p>
            <a:r>
              <a:rPr lang="en-US" dirty="0"/>
              <a:t> Headquartered in Gurugram, India, Zomato operates in multiple countries. </a:t>
            </a:r>
          </a:p>
          <a:p>
            <a:r>
              <a:rPr lang="en-US" dirty="0"/>
              <a:t>The company aims to connect customers with a wide range of food services efficiently and reliably.</a:t>
            </a:r>
          </a:p>
          <a:p>
            <a:r>
              <a:rPr lang="en-US" dirty="0"/>
              <a:t>Zomato holds a dominant position in India's food delivery market with an estimated 58% market share.</a:t>
            </a:r>
            <a:endParaRPr lang="en-IN" dirty="0"/>
          </a:p>
        </p:txBody>
      </p:sp>
      <p:pic>
        <p:nvPicPr>
          <p:cNvPr id="4" name="Picture 4" descr="Zomato">
            <a:extLst>
              <a:ext uri="{FF2B5EF4-FFF2-40B4-BE49-F238E27FC236}">
                <a16:creationId xmlns:a16="http://schemas.microsoft.com/office/drawing/2014/main" id="{830D5E2C-B702-4BD4-C572-3703B13C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29" y="5541706"/>
            <a:ext cx="2340078" cy="13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2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EAED-2F59-21BC-2692-026E14F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135B-41DC-878C-F214-D5F5DCE5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pizza sales dashboard provides a comprehensive overview of business performance across various dimensions </a:t>
            </a:r>
          </a:p>
          <a:p>
            <a:r>
              <a:rPr lang="en-US" dirty="0"/>
              <a:t> revenue,</a:t>
            </a:r>
          </a:p>
          <a:p>
            <a:r>
              <a:rPr lang="en-US" dirty="0"/>
              <a:t> order trends,</a:t>
            </a:r>
          </a:p>
          <a:p>
            <a:r>
              <a:rPr lang="en-US" dirty="0"/>
              <a:t> product popularity, </a:t>
            </a:r>
          </a:p>
          <a:p>
            <a:r>
              <a:rPr lang="en-US" dirty="0"/>
              <a:t> customer behavior. </a:t>
            </a:r>
          </a:p>
          <a:p>
            <a:r>
              <a:rPr lang="en-US" dirty="0"/>
              <a:t>However Zomato want to increase their pizza customer by reducing </a:t>
            </a:r>
          </a:p>
          <a:p>
            <a:pPr marL="0" indent="0">
              <a:buNone/>
            </a:pPr>
            <a:r>
              <a:rPr lang="en-US" dirty="0"/>
              <a:t>    reducing less CAC</a:t>
            </a:r>
          </a:p>
        </p:txBody>
      </p:sp>
      <p:pic>
        <p:nvPicPr>
          <p:cNvPr id="2050" name="Picture 2" descr="12,400+ Pizza Slice On White Stock Photos, Pictures ...">
            <a:extLst>
              <a:ext uri="{FF2B5EF4-FFF2-40B4-BE49-F238E27FC236}">
                <a16:creationId xmlns:a16="http://schemas.microsoft.com/office/drawing/2014/main" id="{7CFE887E-8E47-A606-4882-25232D8F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68" y="0"/>
            <a:ext cx="2310582" cy="177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Zomato">
            <a:extLst>
              <a:ext uri="{FF2B5EF4-FFF2-40B4-BE49-F238E27FC236}">
                <a16:creationId xmlns:a16="http://schemas.microsoft.com/office/drawing/2014/main" id="{6C9F9E59-1335-9FCD-E462-DF9536C3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29" y="5541706"/>
            <a:ext cx="2340078" cy="13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51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B681-2CDB-672D-9608-C55845D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CB3E-4D47-E5CF-2720-7EF15294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and optimize pizza sales performance by understanding customer behavior, identifying low-performing and high-performing products, and tracking sales trends over time. </a:t>
            </a:r>
          </a:p>
          <a:p>
            <a:r>
              <a:rPr lang="en-US" dirty="0"/>
              <a:t>The goal is to enhance sales strategies, streamline inventory management, and improve overall customer satisfaction</a:t>
            </a:r>
          </a:p>
          <a:p>
            <a:r>
              <a:rPr lang="en-US" dirty="0"/>
              <a:t>Promoting high bestselling  pizza types and reducing least selling pizza </a:t>
            </a:r>
          </a:p>
          <a:p>
            <a:r>
              <a:rPr lang="en-US" dirty="0"/>
              <a:t>   pizza types.</a:t>
            </a:r>
          </a:p>
          <a:p>
            <a:r>
              <a:rPr lang="en-US" dirty="0"/>
              <a:t>Zomato want to increase their pizza market share , </a:t>
            </a:r>
            <a:r>
              <a:rPr lang="en-US" dirty="0" err="1"/>
              <a:t>Inorder</a:t>
            </a:r>
            <a:r>
              <a:rPr lang="en-US" dirty="0"/>
              <a:t> to increase the revenue.</a:t>
            </a:r>
          </a:p>
          <a:p>
            <a:endParaRPr lang="en-US" dirty="0"/>
          </a:p>
        </p:txBody>
      </p:sp>
      <p:pic>
        <p:nvPicPr>
          <p:cNvPr id="4" name="Picture 4" descr="Zomato">
            <a:extLst>
              <a:ext uri="{FF2B5EF4-FFF2-40B4-BE49-F238E27FC236}">
                <a16:creationId xmlns:a16="http://schemas.microsoft.com/office/drawing/2014/main" id="{02F9D037-07E0-8E0A-62D8-3FFB49E6D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29" y="5541706"/>
            <a:ext cx="2340078" cy="13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97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E717-33F2-59D0-C4E3-B85BAA2F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2E65-7B2E-2E6F-7576-76DD6A7A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Identification of least and best selling pizzas based on quantity and category.</a:t>
            </a:r>
          </a:p>
          <a:p>
            <a:r>
              <a:rPr lang="en-US" dirty="0"/>
              <a:t> Analyzing average order value and average pizzas per order to determine purchasing patterns. </a:t>
            </a:r>
          </a:p>
          <a:p>
            <a:r>
              <a:rPr lang="en-US" dirty="0"/>
              <a:t>Understanding peak customer hours and daily/weekly trends for staffing and operations planning.</a:t>
            </a:r>
          </a:p>
          <a:p>
            <a:r>
              <a:rPr lang="en-US" dirty="0"/>
              <a:t> Monitoring monthly sales performance for forecasting and promotional planning. </a:t>
            </a:r>
          </a:p>
          <a:p>
            <a:r>
              <a:rPr lang="en-US" dirty="0"/>
              <a:t> Evaluating category-wise sales contribution to identify growth opportunities.</a:t>
            </a:r>
            <a:endParaRPr lang="en-IN" dirty="0"/>
          </a:p>
        </p:txBody>
      </p:sp>
      <p:pic>
        <p:nvPicPr>
          <p:cNvPr id="4100" name="Picture 4" descr="Eating Pizza White Background Images – Browse 117,104 Stock Photos,  Vectors, and Video | Adobe Stock">
            <a:extLst>
              <a:ext uri="{FF2B5EF4-FFF2-40B4-BE49-F238E27FC236}">
                <a16:creationId xmlns:a16="http://schemas.microsoft.com/office/drawing/2014/main" id="{105B1E3C-685C-D568-6A03-DD365FD8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89" y="0"/>
            <a:ext cx="3279673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Zomato">
            <a:extLst>
              <a:ext uri="{FF2B5EF4-FFF2-40B4-BE49-F238E27FC236}">
                <a16:creationId xmlns:a16="http://schemas.microsoft.com/office/drawing/2014/main" id="{5E679F41-911E-F582-B1FE-4C65EB03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29" y="5541706"/>
            <a:ext cx="2340078" cy="131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281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Zomato Pizza Sales Analysis</vt:lpstr>
      <vt:lpstr>About Zomato</vt:lpstr>
      <vt:lpstr>Problem Statement</vt:lpstr>
      <vt:lpstr>Objective</vt:lpstr>
      <vt:lpstr>Key Areas of Concern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sul</dc:creator>
  <cp:lastModifiedBy>rohit sul</cp:lastModifiedBy>
  <cp:revision>1</cp:revision>
  <dcterms:created xsi:type="dcterms:W3CDTF">2025-05-16T10:05:31Z</dcterms:created>
  <dcterms:modified xsi:type="dcterms:W3CDTF">2025-05-16T10:22:56Z</dcterms:modified>
</cp:coreProperties>
</file>