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6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9" r:id="rId3"/>
    <p:sldId id="294" r:id="rId4"/>
    <p:sldId id="278" r:id="rId5"/>
    <p:sldId id="289" r:id="rId6"/>
    <p:sldId id="283" r:id="rId7"/>
    <p:sldId id="291" r:id="rId8"/>
    <p:sldId id="281" r:id="rId9"/>
    <p:sldId id="284" r:id="rId10"/>
    <p:sldId id="285" r:id="rId11"/>
    <p:sldId id="286" r:id="rId12"/>
    <p:sldId id="287" r:id="rId13"/>
    <p:sldId id="288" r:id="rId14"/>
    <p:sldId id="295" r:id="rId15"/>
    <p:sldId id="292" r:id="rId16"/>
    <p:sldId id="293" r:id="rId17"/>
    <p:sldId id="280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9C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7E749E-3FE3-49AA-BDF8-9AC857386ED4}" v="48" dt="2020-10-01T06:59:46.2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1638" autoAdjust="0"/>
  </p:normalViewPr>
  <p:slideViewPr>
    <p:cSldViewPr>
      <p:cViewPr varScale="1">
        <p:scale>
          <a:sx n="75" d="100"/>
          <a:sy n="75" d="100"/>
        </p:scale>
        <p:origin x="173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ian Genilloud" userId="bf64e25e432c231a" providerId="LiveId" clId="{F93BAE24-43D5-D847-8968-FA92096341A9}"/>
    <pc:docChg chg="undo custSel modSld">
      <pc:chgData name="Florian Genilloud" userId="bf64e25e432c231a" providerId="LiveId" clId="{F93BAE24-43D5-D847-8968-FA92096341A9}" dt="2020-09-30T21:38:02.708" v="2" actId="2711"/>
      <pc:docMkLst>
        <pc:docMk/>
      </pc:docMkLst>
      <pc:sldChg chg="modSp">
        <pc:chgData name="Florian Genilloud" userId="bf64e25e432c231a" providerId="LiveId" clId="{F93BAE24-43D5-D847-8968-FA92096341A9}" dt="2020-09-30T21:38:02.708" v="2" actId="2711"/>
        <pc:sldMkLst>
          <pc:docMk/>
          <pc:sldMk cId="3397684113" sldId="292"/>
        </pc:sldMkLst>
        <pc:spChg chg="mod">
          <ac:chgData name="Florian Genilloud" userId="bf64e25e432c231a" providerId="LiveId" clId="{F93BAE24-43D5-D847-8968-FA92096341A9}" dt="2020-09-30T21:38:02.708" v="2" actId="2711"/>
          <ac:spMkLst>
            <pc:docMk/>
            <pc:sldMk cId="3397684113" sldId="292"/>
            <ac:spMk id="3" creationId="{A282C40C-C98B-4281-99D1-B35AC41A4EAD}"/>
          </ac:spMkLst>
        </pc:spChg>
      </pc:sldChg>
    </pc:docChg>
  </pc:docChgLst>
  <pc:docChgLst>
    <pc:chgData name="Florian Genilloud" userId="bf64e25e432c231a" providerId="LiveId" clId="{24E314D2-A29F-4FCB-9B1F-0120D7E2D683}"/>
    <pc:docChg chg="undo redo custSel addSld delSld modSld sldOrd">
      <pc:chgData name="Florian Genilloud" userId="bf64e25e432c231a" providerId="LiveId" clId="{24E314D2-A29F-4FCB-9B1F-0120D7E2D683}" dt="2019-12-19T11:11:46.739" v="6270" actId="20577"/>
      <pc:docMkLst>
        <pc:docMk/>
      </pc:docMkLst>
      <pc:sldChg chg="modSp">
        <pc:chgData name="Florian Genilloud" userId="bf64e25e432c231a" providerId="LiveId" clId="{24E314D2-A29F-4FCB-9B1F-0120D7E2D683}" dt="2019-12-19T11:02:28.722" v="6041" actId="20577"/>
        <pc:sldMkLst>
          <pc:docMk/>
          <pc:sldMk cId="0" sldId="256"/>
        </pc:sldMkLst>
        <pc:spChg chg="mod">
          <ac:chgData name="Florian Genilloud" userId="bf64e25e432c231a" providerId="LiveId" clId="{24E314D2-A29F-4FCB-9B1F-0120D7E2D683}" dt="2019-12-19T11:02:28.722" v="6041" actId="20577"/>
          <ac:spMkLst>
            <pc:docMk/>
            <pc:sldMk cId="0" sldId="256"/>
            <ac:spMk id="12" creationId="{00000000-0000-0000-0000-000000000000}"/>
          </ac:spMkLst>
        </pc:spChg>
      </pc:sldChg>
      <pc:sldChg chg="modAnim">
        <pc:chgData name="Florian Genilloud" userId="bf64e25e432c231a" providerId="LiveId" clId="{24E314D2-A29F-4FCB-9B1F-0120D7E2D683}" dt="2019-12-15T13:29:43.225" v="243"/>
        <pc:sldMkLst>
          <pc:docMk/>
          <pc:sldMk cId="0" sldId="257"/>
        </pc:sldMkLst>
      </pc:sldChg>
      <pc:sldChg chg="del">
        <pc:chgData name="Florian Genilloud" userId="bf64e25e432c231a" providerId="LiveId" clId="{24E314D2-A29F-4FCB-9B1F-0120D7E2D683}" dt="2019-12-15T13:22:13.762" v="158" actId="47"/>
        <pc:sldMkLst>
          <pc:docMk/>
          <pc:sldMk cId="2410526675" sldId="269"/>
        </pc:sldMkLst>
      </pc:sldChg>
      <pc:sldChg chg="modSp">
        <pc:chgData name="Florian Genilloud" userId="bf64e25e432c231a" providerId="LiveId" clId="{24E314D2-A29F-4FCB-9B1F-0120D7E2D683}" dt="2019-12-19T08:49:37.797" v="5431" actId="1076"/>
        <pc:sldMkLst>
          <pc:docMk/>
          <pc:sldMk cId="927993490" sldId="270"/>
        </pc:sldMkLst>
        <pc:spChg chg="mod">
          <ac:chgData name="Florian Genilloud" userId="bf64e25e432c231a" providerId="LiveId" clId="{24E314D2-A29F-4FCB-9B1F-0120D7E2D683}" dt="2019-12-19T08:49:31.171" v="5430" actId="20577"/>
          <ac:spMkLst>
            <pc:docMk/>
            <pc:sldMk cId="927993490" sldId="270"/>
            <ac:spMk id="3" creationId="{00000000-0000-0000-0000-000000000000}"/>
          </ac:spMkLst>
        </pc:spChg>
        <pc:spChg chg="mod">
          <ac:chgData name="Florian Genilloud" userId="bf64e25e432c231a" providerId="LiveId" clId="{24E314D2-A29F-4FCB-9B1F-0120D7E2D683}" dt="2019-12-19T08:49:37.797" v="5431" actId="1076"/>
          <ac:spMkLst>
            <pc:docMk/>
            <pc:sldMk cId="927993490" sldId="270"/>
            <ac:spMk id="22" creationId="{00000000-0000-0000-0000-000000000000}"/>
          </ac:spMkLst>
        </pc:spChg>
      </pc:sldChg>
      <pc:sldChg chg="add del ord modAnim">
        <pc:chgData name="Florian Genilloud" userId="bf64e25e432c231a" providerId="LiveId" clId="{24E314D2-A29F-4FCB-9B1F-0120D7E2D683}" dt="2019-12-15T13:31:58.243" v="285" actId="47"/>
        <pc:sldMkLst>
          <pc:docMk/>
          <pc:sldMk cId="2053950185" sldId="271"/>
        </pc:sldMkLst>
      </pc:sldChg>
      <pc:sldChg chg="del ord">
        <pc:chgData name="Florian Genilloud" userId="bf64e25e432c231a" providerId="LiveId" clId="{24E314D2-A29F-4FCB-9B1F-0120D7E2D683}" dt="2019-12-15T13:31:59.860" v="286" actId="47"/>
        <pc:sldMkLst>
          <pc:docMk/>
          <pc:sldMk cId="1378608064" sldId="272"/>
        </pc:sldMkLst>
      </pc:sldChg>
      <pc:sldChg chg="addSp delSp modSp delAnim modAnim modNotesTx">
        <pc:chgData name="Florian Genilloud" userId="bf64e25e432c231a" providerId="LiveId" clId="{24E314D2-A29F-4FCB-9B1F-0120D7E2D683}" dt="2019-12-19T08:50:53.904" v="5503" actId="20577"/>
        <pc:sldMkLst>
          <pc:docMk/>
          <pc:sldMk cId="3262613734" sldId="273"/>
        </pc:sldMkLst>
        <pc:spChg chg="mod">
          <ac:chgData name="Florian Genilloud" userId="bf64e25e432c231a" providerId="LiveId" clId="{24E314D2-A29F-4FCB-9B1F-0120D7E2D683}" dt="2019-12-15T19:20:23.155" v="2814" actId="122"/>
          <ac:spMkLst>
            <pc:docMk/>
            <pc:sldMk cId="3262613734" sldId="273"/>
            <ac:spMk id="2" creationId="{00000000-0000-0000-0000-000000000000}"/>
          </ac:spMkLst>
        </pc:spChg>
        <pc:spChg chg="mod">
          <ac:chgData name="Florian Genilloud" userId="bf64e25e432c231a" providerId="LiveId" clId="{24E314D2-A29F-4FCB-9B1F-0120D7E2D683}" dt="2019-12-19T08:50:53.904" v="5503" actId="20577"/>
          <ac:spMkLst>
            <pc:docMk/>
            <pc:sldMk cId="3262613734" sldId="273"/>
            <ac:spMk id="3" creationId="{00000000-0000-0000-0000-000000000000}"/>
          </ac:spMkLst>
        </pc:spChg>
        <pc:picChg chg="add del mod modCrop">
          <ac:chgData name="Florian Genilloud" userId="bf64e25e432c231a" providerId="LiveId" clId="{24E314D2-A29F-4FCB-9B1F-0120D7E2D683}" dt="2019-12-15T13:41:03.023" v="489" actId="478"/>
          <ac:picMkLst>
            <pc:docMk/>
            <pc:sldMk cId="3262613734" sldId="273"/>
            <ac:picMk id="6" creationId="{1C17D5D3-66FC-4697-AF35-29CFC4BC3391}"/>
          </ac:picMkLst>
        </pc:picChg>
        <pc:picChg chg="add del mod">
          <ac:chgData name="Florian Genilloud" userId="bf64e25e432c231a" providerId="LiveId" clId="{24E314D2-A29F-4FCB-9B1F-0120D7E2D683}" dt="2019-12-16T07:52:25.152" v="3259" actId="1076"/>
          <ac:picMkLst>
            <pc:docMk/>
            <pc:sldMk cId="3262613734" sldId="273"/>
            <ac:picMk id="11" creationId="{415EEA5E-62DB-46BA-878B-24726B76DA0B}"/>
          </ac:picMkLst>
        </pc:picChg>
        <pc:picChg chg="del">
          <ac:chgData name="Florian Genilloud" userId="bf64e25e432c231a" providerId="LiveId" clId="{24E314D2-A29F-4FCB-9B1F-0120D7E2D683}" dt="2019-12-15T13:31:47.220" v="276" actId="478"/>
          <ac:picMkLst>
            <pc:docMk/>
            <pc:sldMk cId="3262613734" sldId="273"/>
            <ac:picMk id="19" creationId="{FF760CC0-A4E5-4CB3-8855-9641A32CEB63}"/>
          </ac:picMkLst>
        </pc:picChg>
      </pc:sldChg>
      <pc:sldChg chg="del">
        <pc:chgData name="Florian Genilloud" userId="bf64e25e432c231a" providerId="LiveId" clId="{24E314D2-A29F-4FCB-9B1F-0120D7E2D683}" dt="2019-12-15T13:32:15.232" v="287" actId="47"/>
        <pc:sldMkLst>
          <pc:docMk/>
          <pc:sldMk cId="1620807090" sldId="274"/>
        </pc:sldMkLst>
      </pc:sldChg>
      <pc:sldChg chg="del">
        <pc:chgData name="Florian Genilloud" userId="bf64e25e432c231a" providerId="LiveId" clId="{24E314D2-A29F-4FCB-9B1F-0120D7E2D683}" dt="2019-12-15T13:32:16.999" v="288" actId="47"/>
        <pc:sldMkLst>
          <pc:docMk/>
          <pc:sldMk cId="413387547" sldId="275"/>
        </pc:sldMkLst>
      </pc:sldChg>
      <pc:sldChg chg="del">
        <pc:chgData name="Florian Genilloud" userId="bf64e25e432c231a" providerId="LiveId" clId="{24E314D2-A29F-4FCB-9B1F-0120D7E2D683}" dt="2019-12-15T13:32:18.502" v="289" actId="47"/>
        <pc:sldMkLst>
          <pc:docMk/>
          <pc:sldMk cId="3867776785" sldId="276"/>
        </pc:sldMkLst>
      </pc:sldChg>
      <pc:sldChg chg="addSp delSp">
        <pc:chgData name="Florian Genilloud" userId="bf64e25e432c231a" providerId="LiveId" clId="{24E314D2-A29F-4FCB-9B1F-0120D7E2D683}" dt="2019-12-19T08:52:37.915" v="5532"/>
        <pc:sldMkLst>
          <pc:docMk/>
          <pc:sldMk cId="54767655" sldId="278"/>
        </pc:sldMkLst>
        <pc:spChg chg="add del">
          <ac:chgData name="Florian Genilloud" userId="bf64e25e432c231a" providerId="LiveId" clId="{24E314D2-A29F-4FCB-9B1F-0120D7E2D683}" dt="2019-12-19T08:52:37.915" v="5532"/>
          <ac:spMkLst>
            <pc:docMk/>
            <pc:sldMk cId="54767655" sldId="278"/>
            <ac:spMk id="18" creationId="{B53484FD-159E-4A5B-BFD7-A90A206D3AF3}"/>
          </ac:spMkLst>
        </pc:spChg>
        <pc:picChg chg="add del">
          <ac:chgData name="Florian Genilloud" userId="bf64e25e432c231a" providerId="LiveId" clId="{24E314D2-A29F-4FCB-9B1F-0120D7E2D683}" dt="2019-12-19T08:52:37.915" v="5532"/>
          <ac:picMkLst>
            <pc:docMk/>
            <pc:sldMk cId="54767655" sldId="278"/>
            <ac:picMk id="19" creationId="{6A5B206C-9646-437B-98E2-CB3DE28CC803}"/>
          </ac:picMkLst>
        </pc:picChg>
      </pc:sldChg>
      <pc:sldChg chg="addSp modSp">
        <pc:chgData name="Florian Genilloud" userId="bf64e25e432c231a" providerId="LiveId" clId="{24E314D2-A29F-4FCB-9B1F-0120D7E2D683}" dt="2019-12-19T09:20:40.828" v="6039"/>
        <pc:sldMkLst>
          <pc:docMk/>
          <pc:sldMk cId="1395324255" sldId="279"/>
        </pc:sldMkLst>
        <pc:spChg chg="mod">
          <ac:chgData name="Florian Genilloud" userId="bf64e25e432c231a" providerId="LiveId" clId="{24E314D2-A29F-4FCB-9B1F-0120D7E2D683}" dt="2019-12-16T11:03:52.279" v="4431" actId="2711"/>
          <ac:spMkLst>
            <pc:docMk/>
            <pc:sldMk cId="1395324255" sldId="279"/>
            <ac:spMk id="3" creationId="{3FA9797B-8813-4119-8DC9-EE8731293F37}"/>
          </ac:spMkLst>
        </pc:spChg>
        <pc:spChg chg="add">
          <ac:chgData name="Florian Genilloud" userId="bf64e25e432c231a" providerId="LiveId" clId="{24E314D2-A29F-4FCB-9B1F-0120D7E2D683}" dt="2019-12-19T09:20:40.828" v="6039"/>
          <ac:spMkLst>
            <pc:docMk/>
            <pc:sldMk cId="1395324255" sldId="279"/>
            <ac:spMk id="5" creationId="{9CC1A0CB-6F90-4006-8A6D-BDE039A94C84}"/>
          </ac:spMkLst>
        </pc:spChg>
        <pc:picChg chg="add">
          <ac:chgData name="Florian Genilloud" userId="bf64e25e432c231a" providerId="LiveId" clId="{24E314D2-A29F-4FCB-9B1F-0120D7E2D683}" dt="2019-12-19T09:20:40.828" v="6039"/>
          <ac:picMkLst>
            <pc:docMk/>
            <pc:sldMk cId="1395324255" sldId="279"/>
            <ac:picMk id="6" creationId="{B62BB619-2B1E-49FC-B67F-D5041108C897}"/>
          </ac:picMkLst>
        </pc:picChg>
      </pc:sldChg>
      <pc:sldChg chg="modSp modAnim">
        <pc:chgData name="Florian Genilloud" userId="bf64e25e432c231a" providerId="LiveId" clId="{24E314D2-A29F-4FCB-9B1F-0120D7E2D683}" dt="2019-12-19T11:03:59.635" v="6042"/>
        <pc:sldMkLst>
          <pc:docMk/>
          <pc:sldMk cId="873552174" sldId="280"/>
        </pc:sldMkLst>
        <pc:picChg chg="mod">
          <ac:chgData name="Florian Genilloud" userId="bf64e25e432c231a" providerId="LiveId" clId="{24E314D2-A29F-4FCB-9B1F-0120D7E2D683}" dt="2019-12-19T08:19:04.308" v="4666" actId="1076"/>
          <ac:picMkLst>
            <pc:docMk/>
            <pc:sldMk cId="873552174" sldId="280"/>
            <ac:picMk id="6" creationId="{1BAF4B9B-4056-4D58-BB1C-1E67D58EDD0A}"/>
          </ac:picMkLst>
        </pc:picChg>
      </pc:sldChg>
      <pc:sldChg chg="addSp delSp modSp add addAnim delAnim modAnim">
        <pc:chgData name="Florian Genilloud" userId="bf64e25e432c231a" providerId="LiveId" clId="{24E314D2-A29F-4FCB-9B1F-0120D7E2D683}" dt="2019-12-19T11:08:58.705" v="6264" actId="20577"/>
        <pc:sldMkLst>
          <pc:docMk/>
          <pc:sldMk cId="2117719135" sldId="281"/>
        </pc:sldMkLst>
        <pc:spChg chg="mod">
          <ac:chgData name="Florian Genilloud" userId="bf64e25e432c231a" providerId="LiveId" clId="{24E314D2-A29F-4FCB-9B1F-0120D7E2D683}" dt="2019-12-15T19:20:17.834" v="2812" actId="122"/>
          <ac:spMkLst>
            <pc:docMk/>
            <pc:sldMk cId="2117719135" sldId="281"/>
            <ac:spMk id="2" creationId="{00000000-0000-0000-0000-000000000000}"/>
          </ac:spMkLst>
        </pc:spChg>
        <pc:spChg chg="mod">
          <ac:chgData name="Florian Genilloud" userId="bf64e25e432c231a" providerId="LiveId" clId="{24E314D2-A29F-4FCB-9B1F-0120D7E2D683}" dt="2019-12-19T11:08:58.705" v="6264" actId="20577"/>
          <ac:spMkLst>
            <pc:docMk/>
            <pc:sldMk cId="2117719135" sldId="281"/>
            <ac:spMk id="3" creationId="{00000000-0000-0000-0000-000000000000}"/>
          </ac:spMkLst>
        </pc:spChg>
        <pc:picChg chg="add del mod modCrop">
          <ac:chgData name="Florian Genilloud" userId="bf64e25e432c231a" providerId="LiveId" clId="{24E314D2-A29F-4FCB-9B1F-0120D7E2D683}" dt="2019-12-15T14:24:38.222" v="1110" actId="1076"/>
          <ac:picMkLst>
            <pc:docMk/>
            <pc:sldMk cId="2117719135" sldId="281"/>
            <ac:picMk id="19" creationId="{B1E4EB78-0F4C-4078-BA69-D1C725D2B3E9}"/>
          </ac:picMkLst>
        </pc:picChg>
      </pc:sldChg>
      <pc:sldChg chg="addSp modSp add modAnim modNotesTx">
        <pc:chgData name="Florian Genilloud" userId="bf64e25e432c231a" providerId="LiveId" clId="{24E314D2-A29F-4FCB-9B1F-0120D7E2D683}" dt="2019-12-19T11:08:08.726" v="6214" actId="20577"/>
        <pc:sldMkLst>
          <pc:docMk/>
          <pc:sldMk cId="696985255" sldId="282"/>
        </pc:sldMkLst>
        <pc:spChg chg="mod">
          <ac:chgData name="Florian Genilloud" userId="bf64e25e432c231a" providerId="LiveId" clId="{24E314D2-A29F-4FCB-9B1F-0120D7E2D683}" dt="2019-12-15T19:20:15.647" v="2811" actId="122"/>
          <ac:spMkLst>
            <pc:docMk/>
            <pc:sldMk cId="696985255" sldId="282"/>
            <ac:spMk id="2" creationId="{00000000-0000-0000-0000-000000000000}"/>
          </ac:spMkLst>
        </pc:spChg>
        <pc:spChg chg="mod">
          <ac:chgData name="Florian Genilloud" userId="bf64e25e432c231a" providerId="LiveId" clId="{24E314D2-A29F-4FCB-9B1F-0120D7E2D683}" dt="2019-12-19T11:08:08.726" v="6214" actId="20577"/>
          <ac:spMkLst>
            <pc:docMk/>
            <pc:sldMk cId="696985255" sldId="282"/>
            <ac:spMk id="3" creationId="{00000000-0000-0000-0000-000000000000}"/>
          </ac:spMkLst>
        </pc:spChg>
        <pc:spChg chg="mod">
          <ac:chgData name="Florian Genilloud" userId="bf64e25e432c231a" providerId="LiveId" clId="{24E314D2-A29F-4FCB-9B1F-0120D7E2D683}" dt="2019-12-15T17:09:17.640" v="1374" actId="1076"/>
          <ac:spMkLst>
            <pc:docMk/>
            <pc:sldMk cId="696985255" sldId="282"/>
            <ac:spMk id="1046" creationId="{00000000-0000-0000-0000-000000000000}"/>
          </ac:spMkLst>
        </pc:spChg>
        <pc:picChg chg="add mod modCrop">
          <ac:chgData name="Florian Genilloud" userId="bf64e25e432c231a" providerId="LiveId" clId="{24E314D2-A29F-4FCB-9B1F-0120D7E2D683}" dt="2019-12-15T17:09:04.887" v="1369" actId="1076"/>
          <ac:picMkLst>
            <pc:docMk/>
            <pc:sldMk cId="696985255" sldId="282"/>
            <ac:picMk id="19" creationId="{4FC941AB-74DF-409F-B6F7-46E271EBC908}"/>
          </ac:picMkLst>
        </pc:picChg>
        <pc:picChg chg="add mod modCrop">
          <ac:chgData name="Florian Genilloud" userId="bf64e25e432c231a" providerId="LiveId" clId="{24E314D2-A29F-4FCB-9B1F-0120D7E2D683}" dt="2019-12-15T17:09:11.696" v="1371" actId="1076"/>
          <ac:picMkLst>
            <pc:docMk/>
            <pc:sldMk cId="696985255" sldId="282"/>
            <ac:picMk id="20" creationId="{2ED5F5D9-F108-4496-83DD-2F2093B68C73}"/>
          </ac:picMkLst>
        </pc:picChg>
      </pc:sldChg>
      <pc:sldChg chg="addSp modSp add ord modAnim">
        <pc:chgData name="Florian Genilloud" userId="bf64e25e432c231a" providerId="LiveId" clId="{24E314D2-A29F-4FCB-9B1F-0120D7E2D683}" dt="2019-12-15T17:10:39.892" v="1469"/>
        <pc:sldMkLst>
          <pc:docMk/>
          <pc:sldMk cId="2814734309" sldId="283"/>
        </pc:sldMkLst>
        <pc:spChg chg="mod">
          <ac:chgData name="Florian Genilloud" userId="bf64e25e432c231a" providerId="LiveId" clId="{24E314D2-A29F-4FCB-9B1F-0120D7E2D683}" dt="2019-12-15T17:10:04.487" v="1394" actId="122"/>
          <ac:spMkLst>
            <pc:docMk/>
            <pc:sldMk cId="2814734309" sldId="283"/>
            <ac:spMk id="2" creationId="{00000000-0000-0000-0000-000000000000}"/>
          </ac:spMkLst>
        </pc:spChg>
        <pc:spChg chg="mod">
          <ac:chgData name="Florian Genilloud" userId="bf64e25e432c231a" providerId="LiveId" clId="{24E314D2-A29F-4FCB-9B1F-0120D7E2D683}" dt="2019-12-15T17:10:34.580" v="1467" actId="20577"/>
          <ac:spMkLst>
            <pc:docMk/>
            <pc:sldMk cId="2814734309" sldId="283"/>
            <ac:spMk id="3" creationId="{00000000-0000-0000-0000-000000000000}"/>
          </ac:spMkLst>
        </pc:spChg>
        <pc:picChg chg="add mod modCrop">
          <ac:chgData name="Florian Genilloud" userId="bf64e25e432c231a" providerId="LiveId" clId="{24E314D2-A29F-4FCB-9B1F-0120D7E2D683}" dt="2019-12-15T17:10:15.956" v="1395" actId="1076"/>
          <ac:picMkLst>
            <pc:docMk/>
            <pc:sldMk cId="2814734309" sldId="283"/>
            <ac:picMk id="19" creationId="{01AABC1B-665A-4A76-85A8-9783D5B4ACF1}"/>
          </ac:picMkLst>
        </pc:picChg>
      </pc:sldChg>
      <pc:sldChg chg="addSp delSp add del">
        <pc:chgData name="Florian Genilloud" userId="bf64e25e432c231a" providerId="LiveId" clId="{24E314D2-A29F-4FCB-9B1F-0120D7E2D683}" dt="2019-12-15T13:49:48.696" v="634"/>
        <pc:sldMkLst>
          <pc:docMk/>
          <pc:sldMk cId="1647141371" sldId="284"/>
        </pc:sldMkLst>
        <pc:picChg chg="add del">
          <ac:chgData name="Florian Genilloud" userId="bf64e25e432c231a" providerId="LiveId" clId="{24E314D2-A29F-4FCB-9B1F-0120D7E2D683}" dt="2019-12-15T13:49:48.272" v="633" actId="478"/>
          <ac:picMkLst>
            <pc:docMk/>
            <pc:sldMk cId="1647141371" sldId="284"/>
            <ac:picMk id="11" creationId="{415EEA5E-62DB-46BA-878B-24726B76DA0B}"/>
          </ac:picMkLst>
        </pc:picChg>
      </pc:sldChg>
      <pc:sldChg chg="addSp delSp modSp add del">
        <pc:chgData name="Florian Genilloud" userId="bf64e25e432c231a" providerId="LiveId" clId="{24E314D2-A29F-4FCB-9B1F-0120D7E2D683}" dt="2019-12-15T19:20:21.440" v="2813" actId="122"/>
        <pc:sldMkLst>
          <pc:docMk/>
          <pc:sldMk cId="2877223755" sldId="284"/>
        </pc:sldMkLst>
        <pc:spChg chg="mod">
          <ac:chgData name="Florian Genilloud" userId="bf64e25e432c231a" providerId="LiveId" clId="{24E314D2-A29F-4FCB-9B1F-0120D7E2D683}" dt="2019-12-15T19:20:21.440" v="2813" actId="122"/>
          <ac:spMkLst>
            <pc:docMk/>
            <pc:sldMk cId="2877223755" sldId="284"/>
            <ac:spMk id="2" creationId="{00000000-0000-0000-0000-000000000000}"/>
          </ac:spMkLst>
        </pc:spChg>
        <pc:spChg chg="mod">
          <ac:chgData name="Florian Genilloud" userId="bf64e25e432c231a" providerId="LiveId" clId="{24E314D2-A29F-4FCB-9B1F-0120D7E2D683}" dt="2019-12-15T14:05:42.172" v="985" actId="20577"/>
          <ac:spMkLst>
            <pc:docMk/>
            <pc:sldMk cId="2877223755" sldId="284"/>
            <ac:spMk id="3" creationId="{00000000-0000-0000-0000-000000000000}"/>
          </ac:spMkLst>
        </pc:spChg>
        <pc:picChg chg="add mod">
          <ac:chgData name="Florian Genilloud" userId="bf64e25e432c231a" providerId="LiveId" clId="{24E314D2-A29F-4FCB-9B1F-0120D7E2D683}" dt="2019-12-15T14:04:50.746" v="835" actId="1076"/>
          <ac:picMkLst>
            <pc:docMk/>
            <pc:sldMk cId="2877223755" sldId="284"/>
            <ac:picMk id="6" creationId="{CE2C8CBC-CD46-427B-8D0E-10118E2AA4FA}"/>
          </ac:picMkLst>
        </pc:picChg>
        <pc:picChg chg="add del">
          <ac:chgData name="Florian Genilloud" userId="bf64e25e432c231a" providerId="LiveId" clId="{24E314D2-A29F-4FCB-9B1F-0120D7E2D683}" dt="2019-12-15T13:52:13.766" v="676" actId="478"/>
          <ac:picMkLst>
            <pc:docMk/>
            <pc:sldMk cId="2877223755" sldId="284"/>
            <ac:picMk id="11" creationId="{415EEA5E-62DB-46BA-878B-24726B76DA0B}"/>
          </ac:picMkLst>
        </pc:picChg>
      </pc:sldChg>
      <pc:sldChg chg="addSp delSp add del">
        <pc:chgData name="Florian Genilloud" userId="bf64e25e432c231a" providerId="LiveId" clId="{24E314D2-A29F-4FCB-9B1F-0120D7E2D683}" dt="2019-12-15T13:49:48.048" v="632"/>
        <pc:sldMkLst>
          <pc:docMk/>
          <pc:sldMk cId="398123831" sldId="285"/>
        </pc:sldMkLst>
        <pc:picChg chg="add del">
          <ac:chgData name="Florian Genilloud" userId="bf64e25e432c231a" providerId="LiveId" clId="{24E314D2-A29F-4FCB-9B1F-0120D7E2D683}" dt="2019-12-15T13:49:47.812" v="631" actId="478"/>
          <ac:picMkLst>
            <pc:docMk/>
            <pc:sldMk cId="398123831" sldId="285"/>
            <ac:picMk id="11" creationId="{415EEA5E-62DB-46BA-878B-24726B76DA0B}"/>
          </ac:picMkLst>
        </pc:picChg>
      </pc:sldChg>
      <pc:sldChg chg="addSp delSp modSp add">
        <pc:chgData name="Florian Genilloud" userId="bf64e25e432c231a" providerId="LiveId" clId="{24E314D2-A29F-4FCB-9B1F-0120D7E2D683}" dt="2019-12-15T14:10:39.975" v="1087" actId="1076"/>
        <pc:sldMkLst>
          <pc:docMk/>
          <pc:sldMk cId="407080551" sldId="285"/>
        </pc:sldMkLst>
        <pc:spChg chg="mod">
          <ac:chgData name="Florian Genilloud" userId="bf64e25e432c231a" providerId="LiveId" clId="{24E314D2-A29F-4FCB-9B1F-0120D7E2D683}" dt="2019-12-15T14:10:39.975" v="1087" actId="1076"/>
          <ac:spMkLst>
            <pc:docMk/>
            <pc:sldMk cId="407080551" sldId="285"/>
            <ac:spMk id="2" creationId="{60F14281-AE67-4F4C-B75F-21ABD9DB0755}"/>
          </ac:spMkLst>
        </pc:spChg>
        <pc:spChg chg="del mod">
          <ac:chgData name="Florian Genilloud" userId="bf64e25e432c231a" providerId="LiveId" clId="{24E314D2-A29F-4FCB-9B1F-0120D7E2D683}" dt="2019-12-15T14:10:21.563" v="1071" actId="478"/>
          <ac:spMkLst>
            <pc:docMk/>
            <pc:sldMk cId="407080551" sldId="285"/>
            <ac:spMk id="3" creationId="{3FA9797B-8813-4119-8DC9-EE8731293F37}"/>
          </ac:spMkLst>
        </pc:spChg>
        <pc:spChg chg="add del mod">
          <ac:chgData name="Florian Genilloud" userId="bf64e25e432c231a" providerId="LiveId" clId="{24E314D2-A29F-4FCB-9B1F-0120D7E2D683}" dt="2019-12-15T14:10:22.972" v="1072" actId="478"/>
          <ac:spMkLst>
            <pc:docMk/>
            <pc:sldMk cId="407080551" sldId="285"/>
            <ac:spMk id="6" creationId="{EB625E68-9C89-45B5-AE43-AD3E304699E8}"/>
          </ac:spMkLst>
        </pc:spChg>
      </pc:sldChg>
      <pc:sldChg chg="delSp modSp add del">
        <pc:chgData name="Florian Genilloud" userId="bf64e25e432c231a" providerId="LiveId" clId="{24E314D2-A29F-4FCB-9B1F-0120D7E2D683}" dt="2019-12-15T14:07:00.097" v="996" actId="47"/>
        <pc:sldMkLst>
          <pc:docMk/>
          <pc:sldMk cId="2063538505" sldId="286"/>
        </pc:sldMkLst>
        <pc:spChg chg="mod">
          <ac:chgData name="Florian Genilloud" userId="bf64e25e432c231a" providerId="LiveId" clId="{24E314D2-A29F-4FCB-9B1F-0120D7E2D683}" dt="2019-12-15T14:06:46.322" v="993" actId="20577"/>
          <ac:spMkLst>
            <pc:docMk/>
            <pc:sldMk cId="2063538505" sldId="286"/>
            <ac:spMk id="3" creationId="{00000000-0000-0000-0000-000000000000}"/>
          </ac:spMkLst>
        </pc:spChg>
        <pc:spChg chg="mod">
          <ac:chgData name="Florian Genilloud" userId="bf64e25e432c231a" providerId="LiveId" clId="{24E314D2-A29F-4FCB-9B1F-0120D7E2D683}" dt="2019-12-15T14:06:50.784" v="995" actId="6549"/>
          <ac:spMkLst>
            <pc:docMk/>
            <pc:sldMk cId="2063538505" sldId="286"/>
            <ac:spMk id="14" creationId="{1C3570BC-9E2A-4CDF-B53A-38F2462F09E3}"/>
          </ac:spMkLst>
        </pc:spChg>
        <pc:picChg chg="del">
          <ac:chgData name="Florian Genilloud" userId="bf64e25e432c231a" providerId="LiveId" clId="{24E314D2-A29F-4FCB-9B1F-0120D7E2D683}" dt="2019-12-15T14:06:47.554" v="994" actId="478"/>
          <ac:picMkLst>
            <pc:docMk/>
            <pc:sldMk cId="2063538505" sldId="286"/>
            <ac:picMk id="13" creationId="{33F3B701-5C27-4B60-8354-F54FA504AA4D}"/>
          </ac:picMkLst>
        </pc:picChg>
      </pc:sldChg>
      <pc:sldChg chg="add del">
        <pc:chgData name="Florian Genilloud" userId="bf64e25e432c231a" providerId="LiveId" clId="{24E314D2-A29F-4FCB-9B1F-0120D7E2D683}" dt="2019-12-15T14:06:33.809" v="991"/>
        <pc:sldMkLst>
          <pc:docMk/>
          <pc:sldMk cId="2174658110" sldId="286"/>
        </pc:sldMkLst>
      </pc:sldChg>
      <pc:sldChg chg="delSp modSp add">
        <pc:chgData name="Florian Genilloud" userId="bf64e25e432c231a" providerId="LiveId" clId="{24E314D2-A29F-4FCB-9B1F-0120D7E2D683}" dt="2019-12-15T14:10:10.373" v="1069" actId="1076"/>
        <pc:sldMkLst>
          <pc:docMk/>
          <pc:sldMk cId="3319742937" sldId="286"/>
        </pc:sldMkLst>
        <pc:spChg chg="mod">
          <ac:chgData name="Florian Genilloud" userId="bf64e25e432c231a" providerId="LiveId" clId="{24E314D2-A29F-4FCB-9B1F-0120D7E2D683}" dt="2019-12-15T14:10:10.373" v="1069" actId="1076"/>
          <ac:spMkLst>
            <pc:docMk/>
            <pc:sldMk cId="3319742937" sldId="286"/>
            <ac:spMk id="2" creationId="{E252A354-0761-4FAC-918E-BEFAAD098812}"/>
          </ac:spMkLst>
        </pc:spChg>
        <pc:spChg chg="del">
          <ac:chgData name="Florian Genilloud" userId="bf64e25e432c231a" providerId="LiveId" clId="{24E314D2-A29F-4FCB-9B1F-0120D7E2D683}" dt="2019-12-15T14:07:05.824" v="1000" actId="478"/>
          <ac:spMkLst>
            <pc:docMk/>
            <pc:sldMk cId="3319742937" sldId="286"/>
            <ac:spMk id="3" creationId="{39EC8510-0AE8-41C6-8CBB-8160E1AB6162}"/>
          </ac:spMkLst>
        </pc:spChg>
      </pc:sldChg>
      <pc:sldChg chg="delSp modSp add">
        <pc:chgData name="Florian Genilloud" userId="bf64e25e432c231a" providerId="LiveId" clId="{24E314D2-A29F-4FCB-9B1F-0120D7E2D683}" dt="2019-12-15T14:22:25.189" v="1102" actId="20577"/>
        <pc:sldMkLst>
          <pc:docMk/>
          <pc:sldMk cId="1180006134" sldId="287"/>
        </pc:sldMkLst>
        <pc:spChg chg="mod">
          <ac:chgData name="Florian Genilloud" userId="bf64e25e432c231a" providerId="LiveId" clId="{24E314D2-A29F-4FCB-9B1F-0120D7E2D683}" dt="2019-12-15T14:22:25.189" v="1102" actId="20577"/>
          <ac:spMkLst>
            <pc:docMk/>
            <pc:sldMk cId="1180006134" sldId="287"/>
            <ac:spMk id="2" creationId="{3C0F1B30-5430-4C66-9787-F0F2F7546267}"/>
          </ac:spMkLst>
        </pc:spChg>
        <pc:spChg chg="del">
          <ac:chgData name="Florian Genilloud" userId="bf64e25e432c231a" providerId="LiveId" clId="{24E314D2-A29F-4FCB-9B1F-0120D7E2D683}" dt="2019-12-15T14:08:56.404" v="1027" actId="478"/>
          <ac:spMkLst>
            <pc:docMk/>
            <pc:sldMk cId="1180006134" sldId="287"/>
            <ac:spMk id="3" creationId="{7920E63E-F101-4C77-8081-B650FCB49812}"/>
          </ac:spMkLst>
        </pc:spChg>
      </pc:sldChg>
      <pc:sldChg chg="addSp modSp add del">
        <pc:chgData name="Florian Genilloud" userId="bf64e25e432c231a" providerId="LiveId" clId="{24E314D2-A29F-4FCB-9B1F-0120D7E2D683}" dt="2019-12-19T08:51:22.905" v="5506"/>
        <pc:sldMkLst>
          <pc:docMk/>
          <pc:sldMk cId="2499996390" sldId="288"/>
        </pc:sldMkLst>
        <pc:spChg chg="mod">
          <ac:chgData name="Florian Genilloud" userId="bf64e25e432c231a" providerId="LiveId" clId="{24E314D2-A29F-4FCB-9B1F-0120D7E2D683}" dt="2019-12-15T17:11:05.278" v="1488" actId="122"/>
          <ac:spMkLst>
            <pc:docMk/>
            <pc:sldMk cId="2499996390" sldId="288"/>
            <ac:spMk id="2" creationId="{60F14281-AE67-4F4C-B75F-21ABD9DB0755}"/>
          </ac:spMkLst>
        </pc:spChg>
        <pc:spChg chg="add">
          <ac:chgData name="Florian Genilloud" userId="bf64e25e432c231a" providerId="LiveId" clId="{24E314D2-A29F-4FCB-9B1F-0120D7E2D683}" dt="2019-12-19T08:51:22.905" v="5506"/>
          <ac:spMkLst>
            <pc:docMk/>
            <pc:sldMk cId="2499996390" sldId="288"/>
            <ac:spMk id="5" creationId="{567C4E45-D533-4756-B130-EACF4E15133A}"/>
          </ac:spMkLst>
        </pc:spChg>
        <pc:picChg chg="add">
          <ac:chgData name="Florian Genilloud" userId="bf64e25e432c231a" providerId="LiveId" clId="{24E314D2-A29F-4FCB-9B1F-0120D7E2D683}" dt="2019-12-19T08:51:22.905" v="5506"/>
          <ac:picMkLst>
            <pc:docMk/>
            <pc:sldMk cId="2499996390" sldId="288"/>
            <ac:picMk id="6" creationId="{8CC8C38F-D308-4D21-89CE-3A2B558DD03B}"/>
          </ac:picMkLst>
        </pc:picChg>
      </pc:sldChg>
      <pc:sldChg chg="addSp delSp modSp add">
        <pc:chgData name="Florian Genilloud" userId="bf64e25e432c231a" providerId="LiveId" clId="{24E314D2-A29F-4FCB-9B1F-0120D7E2D683}" dt="2019-12-19T08:51:40.107" v="5511"/>
        <pc:sldMkLst>
          <pc:docMk/>
          <pc:sldMk cId="29094814" sldId="289"/>
        </pc:sldMkLst>
        <pc:spChg chg="mod">
          <ac:chgData name="Florian Genilloud" userId="bf64e25e432c231a" providerId="LiveId" clId="{24E314D2-A29F-4FCB-9B1F-0120D7E2D683}" dt="2019-12-15T19:20:06.754" v="2808" actId="122"/>
          <ac:spMkLst>
            <pc:docMk/>
            <pc:sldMk cId="29094814" sldId="289"/>
            <ac:spMk id="2" creationId="{9E5A707E-28EE-4CD1-90BD-1F3A539610E2}"/>
          </ac:spMkLst>
        </pc:spChg>
        <pc:spChg chg="del">
          <ac:chgData name="Florian Genilloud" userId="bf64e25e432c231a" providerId="LiveId" clId="{24E314D2-A29F-4FCB-9B1F-0120D7E2D683}" dt="2019-12-15T17:19:19.854" v="1492"/>
          <ac:spMkLst>
            <pc:docMk/>
            <pc:sldMk cId="29094814" sldId="289"/>
            <ac:spMk id="3" creationId="{26DF01B0-F199-4D87-A5C0-A6F15DB6E60F}"/>
          </ac:spMkLst>
        </pc:spChg>
        <pc:spChg chg="add del mod">
          <ac:chgData name="Florian Genilloud" userId="bf64e25e432c231a" providerId="LiveId" clId="{24E314D2-A29F-4FCB-9B1F-0120D7E2D683}" dt="2019-12-15T17:22:45.893" v="1533"/>
          <ac:spMkLst>
            <pc:docMk/>
            <pc:sldMk cId="29094814" sldId="289"/>
            <ac:spMk id="6" creationId="{4113009D-880F-4673-834E-BD62F2E982B6}"/>
          </ac:spMkLst>
        </pc:spChg>
        <pc:spChg chg="add">
          <ac:chgData name="Florian Genilloud" userId="bf64e25e432c231a" providerId="LiveId" clId="{24E314D2-A29F-4FCB-9B1F-0120D7E2D683}" dt="2019-12-19T08:51:40.107" v="5511"/>
          <ac:spMkLst>
            <pc:docMk/>
            <pc:sldMk cId="29094814" sldId="289"/>
            <ac:spMk id="6" creationId="{E2377D96-6E5B-4734-8C4C-1FCD5ABF1C59}"/>
          </ac:spMkLst>
        </pc:spChg>
        <pc:spChg chg="add mod">
          <ac:chgData name="Florian Genilloud" userId="bf64e25e432c231a" providerId="LiveId" clId="{24E314D2-A29F-4FCB-9B1F-0120D7E2D683}" dt="2019-12-19T08:37:37.458" v="5140" actId="20577"/>
          <ac:spMkLst>
            <pc:docMk/>
            <pc:sldMk cId="29094814" sldId="289"/>
            <ac:spMk id="7" creationId="{0BB78067-AEE5-4BF6-93F2-85B029D6ED7B}"/>
          </ac:spMkLst>
        </pc:spChg>
        <pc:graphicFrameChg chg="add del mod modGraphic">
          <ac:chgData name="Florian Genilloud" userId="bf64e25e432c231a" providerId="LiveId" clId="{24E314D2-A29F-4FCB-9B1F-0120D7E2D683}" dt="2019-12-15T17:22:49.991" v="1534"/>
          <ac:graphicFrameMkLst>
            <pc:docMk/>
            <pc:sldMk cId="29094814" sldId="289"/>
            <ac:graphicFrameMk id="5" creationId="{4DB4C415-370D-462B-9847-1581322FF545}"/>
          </ac:graphicFrameMkLst>
        </pc:graphicFrameChg>
        <pc:graphicFrameChg chg="add del">
          <ac:chgData name="Florian Genilloud" userId="bf64e25e432c231a" providerId="LiveId" clId="{24E314D2-A29F-4FCB-9B1F-0120D7E2D683}" dt="2019-12-15T17:23:25.576" v="1622"/>
          <ac:graphicFrameMkLst>
            <pc:docMk/>
            <pc:sldMk cId="29094814" sldId="289"/>
            <ac:graphicFrameMk id="8" creationId="{4A493269-0797-4693-8DB3-019802EB87C2}"/>
          </ac:graphicFrameMkLst>
        </pc:graphicFrameChg>
        <pc:graphicFrameChg chg="add mod modGraphic">
          <ac:chgData name="Florian Genilloud" userId="bf64e25e432c231a" providerId="LiveId" clId="{24E314D2-A29F-4FCB-9B1F-0120D7E2D683}" dt="2019-12-16T11:03:29.021" v="4430" actId="20577"/>
          <ac:graphicFrameMkLst>
            <pc:docMk/>
            <pc:sldMk cId="29094814" sldId="289"/>
            <ac:graphicFrameMk id="9" creationId="{79194717-5B88-44F3-84DC-DD12EAAF9549}"/>
          </ac:graphicFrameMkLst>
        </pc:graphicFrameChg>
        <pc:picChg chg="add">
          <ac:chgData name="Florian Genilloud" userId="bf64e25e432c231a" providerId="LiveId" clId="{24E314D2-A29F-4FCB-9B1F-0120D7E2D683}" dt="2019-12-19T08:51:40.107" v="5511"/>
          <ac:picMkLst>
            <pc:docMk/>
            <pc:sldMk cId="29094814" sldId="289"/>
            <ac:picMk id="8" creationId="{1F3BD0DE-EFC9-40EC-BCD1-9C0169E72533}"/>
          </ac:picMkLst>
        </pc:picChg>
      </pc:sldChg>
      <pc:sldChg chg="addSp delSp modSp add modAnim">
        <pc:chgData name="Florian Genilloud" userId="bf64e25e432c231a" providerId="LiveId" clId="{24E314D2-A29F-4FCB-9B1F-0120D7E2D683}" dt="2019-12-19T09:20:34.331" v="6038"/>
        <pc:sldMkLst>
          <pc:docMk/>
          <pc:sldMk cId="1349313405" sldId="290"/>
        </pc:sldMkLst>
        <pc:spChg chg="mod">
          <ac:chgData name="Florian Genilloud" userId="bf64e25e432c231a" providerId="LiveId" clId="{24E314D2-A29F-4FCB-9B1F-0120D7E2D683}" dt="2019-12-15T19:20:11.655" v="2809" actId="122"/>
          <ac:spMkLst>
            <pc:docMk/>
            <pc:sldMk cId="1349313405" sldId="290"/>
            <ac:spMk id="2" creationId="{DDC6C29A-2A62-4F7A-B632-E9DEC26D0C95}"/>
          </ac:spMkLst>
        </pc:spChg>
        <pc:spChg chg="del">
          <ac:chgData name="Florian Genilloud" userId="bf64e25e432c231a" providerId="LiveId" clId="{24E314D2-A29F-4FCB-9B1F-0120D7E2D683}" dt="2019-12-15T17:23:30.199" v="1623"/>
          <ac:spMkLst>
            <pc:docMk/>
            <pc:sldMk cId="1349313405" sldId="290"/>
            <ac:spMk id="3" creationId="{19BA88D5-E515-40C0-BB00-387E433E5BDF}"/>
          </ac:spMkLst>
        </pc:spChg>
        <pc:spChg chg="add mod">
          <ac:chgData name="Florian Genilloud" userId="bf64e25e432c231a" providerId="LiveId" clId="{24E314D2-A29F-4FCB-9B1F-0120D7E2D683}" dt="2019-12-16T11:05:31.429" v="4443" actId="20577"/>
          <ac:spMkLst>
            <pc:docMk/>
            <pc:sldMk cId="1349313405" sldId="290"/>
            <ac:spMk id="7" creationId="{28452F43-79F9-4FC7-B491-A66F58A0003F}"/>
          </ac:spMkLst>
        </pc:spChg>
        <pc:spChg chg="add">
          <ac:chgData name="Florian Genilloud" userId="bf64e25e432c231a" providerId="LiveId" clId="{24E314D2-A29F-4FCB-9B1F-0120D7E2D683}" dt="2019-12-19T09:20:34.331" v="6038"/>
          <ac:spMkLst>
            <pc:docMk/>
            <pc:sldMk cId="1349313405" sldId="290"/>
            <ac:spMk id="8" creationId="{4D132992-4073-46DB-9992-E58BA4685516}"/>
          </ac:spMkLst>
        </pc:spChg>
        <pc:spChg chg="add del mod">
          <ac:chgData name="Florian Genilloud" userId="bf64e25e432c231a" providerId="LiveId" clId="{24E314D2-A29F-4FCB-9B1F-0120D7E2D683}" dt="2019-12-15T17:46:03.743" v="2000" actId="14100"/>
          <ac:spMkLst>
            <pc:docMk/>
            <pc:sldMk cId="1349313405" sldId="290"/>
            <ac:spMk id="10" creationId="{05EC1A7F-444D-465A-BCC8-24366A547762}"/>
          </ac:spMkLst>
        </pc:spChg>
        <pc:graphicFrameChg chg="add del modGraphic">
          <ac:chgData name="Florian Genilloud" userId="bf64e25e432c231a" providerId="LiveId" clId="{24E314D2-A29F-4FCB-9B1F-0120D7E2D683}" dt="2019-12-15T17:25:32.533" v="1629" actId="478"/>
          <ac:graphicFrameMkLst>
            <pc:docMk/>
            <pc:sldMk cId="1349313405" sldId="290"/>
            <ac:graphicFrameMk id="5" creationId="{5E59AF18-6BD4-4A9A-88F8-7768B82341FB}"/>
          </ac:graphicFrameMkLst>
        </pc:graphicFrameChg>
        <pc:picChg chg="add mod">
          <ac:chgData name="Florian Genilloud" userId="bf64e25e432c231a" providerId="LiveId" clId="{24E314D2-A29F-4FCB-9B1F-0120D7E2D683}" dt="2019-12-16T11:05:39.973" v="4445" actId="1076"/>
          <ac:picMkLst>
            <pc:docMk/>
            <pc:sldMk cId="1349313405" sldId="290"/>
            <ac:picMk id="9" creationId="{0216E968-9461-4ABF-A644-A80EE0209422}"/>
          </ac:picMkLst>
        </pc:picChg>
        <pc:picChg chg="add">
          <ac:chgData name="Florian Genilloud" userId="bf64e25e432c231a" providerId="LiveId" clId="{24E314D2-A29F-4FCB-9B1F-0120D7E2D683}" dt="2019-12-19T09:20:34.331" v="6038"/>
          <ac:picMkLst>
            <pc:docMk/>
            <pc:sldMk cId="1349313405" sldId="290"/>
            <ac:picMk id="11" creationId="{2C81692D-15C2-4426-836E-02164AC29D4A}"/>
          </ac:picMkLst>
        </pc:picChg>
      </pc:sldChg>
      <pc:sldChg chg="addSp delSp modSp add delAnim modAnim">
        <pc:chgData name="Florian Genilloud" userId="bf64e25e432c231a" providerId="LiveId" clId="{24E314D2-A29F-4FCB-9B1F-0120D7E2D683}" dt="2019-12-19T08:51:41.432" v="5512"/>
        <pc:sldMkLst>
          <pc:docMk/>
          <pc:sldMk cId="2912650278" sldId="291"/>
        </pc:sldMkLst>
        <pc:spChg chg="del mod">
          <ac:chgData name="Florian Genilloud" userId="bf64e25e432c231a" providerId="LiveId" clId="{24E314D2-A29F-4FCB-9B1F-0120D7E2D683}" dt="2019-12-15T17:47:37.055" v="2003"/>
          <ac:spMkLst>
            <pc:docMk/>
            <pc:sldMk cId="2912650278" sldId="291"/>
            <ac:spMk id="2" creationId="{4335FA20-E085-4E59-A050-E2354918B655}"/>
          </ac:spMkLst>
        </pc:spChg>
        <pc:spChg chg="del">
          <ac:chgData name="Florian Genilloud" userId="bf64e25e432c231a" providerId="LiveId" clId="{24E314D2-A29F-4FCB-9B1F-0120D7E2D683}" dt="2019-12-15T17:47:37.055" v="2003"/>
          <ac:spMkLst>
            <pc:docMk/>
            <pc:sldMk cId="2912650278" sldId="291"/>
            <ac:spMk id="3" creationId="{02D55C8C-FE1B-4FB2-A9FA-1B6AC2A287B1}"/>
          </ac:spMkLst>
        </pc:spChg>
        <pc:spChg chg="add mod">
          <ac:chgData name="Florian Genilloud" userId="bf64e25e432c231a" providerId="LiveId" clId="{24E314D2-A29F-4FCB-9B1F-0120D7E2D683}" dt="2019-12-15T17:47:51.906" v="2022" actId="122"/>
          <ac:spMkLst>
            <pc:docMk/>
            <pc:sldMk cId="2912650278" sldId="291"/>
            <ac:spMk id="5" creationId="{59C360FC-3769-4CE6-A091-A8AC543D05E6}"/>
          </ac:spMkLst>
        </pc:spChg>
        <pc:spChg chg="add mod">
          <ac:chgData name="Florian Genilloud" userId="bf64e25e432c231a" providerId="LiveId" clId="{24E314D2-A29F-4FCB-9B1F-0120D7E2D683}" dt="2019-12-16T11:06:07.309" v="4450" actId="122"/>
          <ac:spMkLst>
            <pc:docMk/>
            <pc:sldMk cId="2912650278" sldId="291"/>
            <ac:spMk id="6" creationId="{EEB2B94F-F072-49E0-A96B-76447AD05194}"/>
          </ac:spMkLst>
        </pc:spChg>
        <pc:spChg chg="add mod">
          <ac:chgData name="Florian Genilloud" userId="bf64e25e432c231a" providerId="LiveId" clId="{24E314D2-A29F-4FCB-9B1F-0120D7E2D683}" dt="2019-12-16T11:05:48.902" v="4446" actId="2711"/>
          <ac:spMkLst>
            <pc:docMk/>
            <pc:sldMk cId="2912650278" sldId="291"/>
            <ac:spMk id="7" creationId="{E5AC2348-95AF-47BD-A4D4-8AA6200CC58F}"/>
          </ac:spMkLst>
        </pc:spChg>
        <pc:spChg chg="add mod">
          <ac:chgData name="Florian Genilloud" userId="bf64e25e432c231a" providerId="LiveId" clId="{24E314D2-A29F-4FCB-9B1F-0120D7E2D683}" dt="2019-12-16T11:06:07.309" v="4450" actId="122"/>
          <ac:spMkLst>
            <pc:docMk/>
            <pc:sldMk cId="2912650278" sldId="291"/>
            <ac:spMk id="8" creationId="{A4F0F81C-6540-446F-90CF-2E64A47A494E}"/>
          </ac:spMkLst>
        </pc:spChg>
        <pc:spChg chg="add mod">
          <ac:chgData name="Florian Genilloud" userId="bf64e25e432c231a" providerId="LiveId" clId="{24E314D2-A29F-4FCB-9B1F-0120D7E2D683}" dt="2019-12-16T11:05:48.902" v="4446" actId="2711"/>
          <ac:spMkLst>
            <pc:docMk/>
            <pc:sldMk cId="2912650278" sldId="291"/>
            <ac:spMk id="9" creationId="{8F5A0598-6C1B-40C5-8760-0C8D34CDE343}"/>
          </ac:spMkLst>
        </pc:spChg>
        <pc:spChg chg="add">
          <ac:chgData name="Florian Genilloud" userId="bf64e25e432c231a" providerId="LiveId" clId="{24E314D2-A29F-4FCB-9B1F-0120D7E2D683}" dt="2019-12-19T08:51:41.432" v="5512"/>
          <ac:spMkLst>
            <pc:docMk/>
            <pc:sldMk cId="2912650278" sldId="291"/>
            <ac:spMk id="10" creationId="{A95BF704-762F-479B-A3B1-2083377B4F25}"/>
          </ac:spMkLst>
        </pc:spChg>
        <pc:picChg chg="add del mod">
          <ac:chgData name="Florian Genilloud" userId="bf64e25e432c231a" providerId="LiveId" clId="{24E314D2-A29F-4FCB-9B1F-0120D7E2D683}" dt="2019-12-16T07:54:16.773" v="3309" actId="478"/>
          <ac:picMkLst>
            <pc:docMk/>
            <pc:sldMk cId="2912650278" sldId="291"/>
            <ac:picMk id="10" creationId="{68B78B25-2904-44F0-9014-01BF0F4EA2AE}"/>
          </ac:picMkLst>
        </pc:picChg>
        <pc:picChg chg="add del">
          <ac:chgData name="Florian Genilloud" userId="bf64e25e432c231a" providerId="LiveId" clId="{24E314D2-A29F-4FCB-9B1F-0120D7E2D683}" dt="2019-12-15T17:47:41.953" v="2005"/>
          <ac:picMkLst>
            <pc:docMk/>
            <pc:sldMk cId="2912650278" sldId="291"/>
            <ac:picMk id="10" creationId="{9E001D57-4805-4E33-AC24-74742F104E6D}"/>
          </ac:picMkLst>
        </pc:picChg>
        <pc:picChg chg="add">
          <ac:chgData name="Florian Genilloud" userId="bf64e25e432c231a" providerId="LiveId" clId="{24E314D2-A29F-4FCB-9B1F-0120D7E2D683}" dt="2019-12-19T08:51:41.432" v="5512"/>
          <ac:picMkLst>
            <pc:docMk/>
            <pc:sldMk cId="2912650278" sldId="291"/>
            <ac:picMk id="11" creationId="{5FD8B239-5B73-4103-B147-99EF6FCD6B7D}"/>
          </ac:picMkLst>
        </pc:picChg>
      </pc:sldChg>
      <pc:sldChg chg="add del">
        <pc:chgData name="Florian Genilloud" userId="bf64e25e432c231a" providerId="LiveId" clId="{24E314D2-A29F-4FCB-9B1F-0120D7E2D683}" dt="2019-12-15T18:50:11.670" v="2349" actId="47"/>
        <pc:sldMkLst>
          <pc:docMk/>
          <pc:sldMk cId="131028739" sldId="292"/>
        </pc:sldMkLst>
      </pc:sldChg>
      <pc:sldChg chg="addSp delSp modSp add mod ord">
        <pc:chgData name="Florian Genilloud" userId="bf64e25e432c231a" providerId="LiveId" clId="{24E314D2-A29F-4FCB-9B1F-0120D7E2D683}" dt="2019-12-19T09:20:24.994" v="6036"/>
        <pc:sldMkLst>
          <pc:docMk/>
          <pc:sldMk cId="2965634033" sldId="292"/>
        </pc:sldMkLst>
        <pc:spChg chg="mod">
          <ac:chgData name="Florian Genilloud" userId="bf64e25e432c231a" providerId="LiveId" clId="{24E314D2-A29F-4FCB-9B1F-0120D7E2D683}" dt="2019-12-15T18:52:35.603" v="2381" actId="1076"/>
          <ac:spMkLst>
            <pc:docMk/>
            <pc:sldMk cId="2965634033" sldId="292"/>
            <ac:spMk id="2" creationId="{12809A89-DF7D-48A5-8916-4A6EB9FA01F4}"/>
          </ac:spMkLst>
        </pc:spChg>
        <pc:spChg chg="del">
          <ac:chgData name="Florian Genilloud" userId="bf64e25e432c231a" providerId="LiveId" clId="{24E314D2-A29F-4FCB-9B1F-0120D7E2D683}" dt="2019-12-15T18:50:45.730" v="2371"/>
          <ac:spMkLst>
            <pc:docMk/>
            <pc:sldMk cId="2965634033" sldId="292"/>
            <ac:spMk id="3" creationId="{CB127FE9-5C46-4002-9EB4-0C54DAC63229}"/>
          </ac:spMkLst>
        </pc:spChg>
        <pc:spChg chg="add">
          <ac:chgData name="Florian Genilloud" userId="bf64e25e432c231a" providerId="LiveId" clId="{24E314D2-A29F-4FCB-9B1F-0120D7E2D683}" dt="2019-12-19T09:20:24.994" v="6036"/>
          <ac:spMkLst>
            <pc:docMk/>
            <pc:sldMk cId="2965634033" sldId="292"/>
            <ac:spMk id="7" creationId="{E90CA20D-2C88-459C-B78E-DF4827BEC7E7}"/>
          </ac:spMkLst>
        </pc:spChg>
        <pc:graphicFrameChg chg="add mod">
          <ac:chgData name="Florian Genilloud" userId="bf64e25e432c231a" providerId="LiveId" clId="{24E314D2-A29F-4FCB-9B1F-0120D7E2D683}" dt="2019-12-19T09:15:56.024" v="6029"/>
          <ac:graphicFrameMkLst>
            <pc:docMk/>
            <pc:sldMk cId="2965634033" sldId="292"/>
            <ac:graphicFrameMk id="5" creationId="{D33E0820-7704-4A58-B7FA-2398976E4569}"/>
          </ac:graphicFrameMkLst>
        </pc:graphicFrameChg>
        <pc:graphicFrameChg chg="add del mod">
          <ac:chgData name="Florian Genilloud" userId="bf64e25e432c231a" providerId="LiveId" clId="{24E314D2-A29F-4FCB-9B1F-0120D7E2D683}" dt="2019-12-19T09:19:54.286" v="6035" actId="478"/>
          <ac:graphicFrameMkLst>
            <pc:docMk/>
            <pc:sldMk cId="2965634033" sldId="292"/>
            <ac:graphicFrameMk id="6" creationId="{EE5B3A6F-B5E5-43F9-B107-D615D5BC0E8A}"/>
          </ac:graphicFrameMkLst>
        </pc:graphicFrameChg>
        <pc:picChg chg="add">
          <ac:chgData name="Florian Genilloud" userId="bf64e25e432c231a" providerId="LiveId" clId="{24E314D2-A29F-4FCB-9B1F-0120D7E2D683}" dt="2019-12-19T09:20:24.994" v="6036"/>
          <ac:picMkLst>
            <pc:docMk/>
            <pc:sldMk cId="2965634033" sldId="292"/>
            <ac:picMk id="8" creationId="{5DCE2D79-DAEE-462E-B1B7-CF5AF633DC64}"/>
          </ac:picMkLst>
        </pc:picChg>
      </pc:sldChg>
      <pc:sldChg chg="addSp delSp modSp add del">
        <pc:chgData name="Florian Genilloud" userId="bf64e25e432c231a" providerId="LiveId" clId="{24E314D2-A29F-4FCB-9B1F-0120D7E2D683}" dt="2019-12-15T18:50:08.332" v="2347" actId="47"/>
        <pc:sldMkLst>
          <pc:docMk/>
          <pc:sldMk cId="4276284373" sldId="292"/>
        </pc:sldMkLst>
        <pc:spChg chg="mod">
          <ac:chgData name="Florian Genilloud" userId="bf64e25e432c231a" providerId="LiveId" clId="{24E314D2-A29F-4FCB-9B1F-0120D7E2D683}" dt="2019-12-15T18:48:31.912" v="2303" actId="122"/>
          <ac:spMkLst>
            <pc:docMk/>
            <pc:sldMk cId="4276284373" sldId="292"/>
            <ac:spMk id="5" creationId="{59C360FC-3769-4CE6-A091-A8AC543D05E6}"/>
          </ac:spMkLst>
        </pc:spChg>
        <pc:spChg chg="mod">
          <ac:chgData name="Florian Genilloud" userId="bf64e25e432c231a" providerId="LiveId" clId="{24E314D2-A29F-4FCB-9B1F-0120D7E2D683}" dt="2019-12-15T18:50:03.306" v="2345" actId="5793"/>
          <ac:spMkLst>
            <pc:docMk/>
            <pc:sldMk cId="4276284373" sldId="292"/>
            <ac:spMk id="6" creationId="{EEB2B94F-F072-49E0-A96B-76447AD05194}"/>
          </ac:spMkLst>
        </pc:spChg>
        <pc:spChg chg="del">
          <ac:chgData name="Florian Genilloud" userId="bf64e25e432c231a" providerId="LiveId" clId="{24E314D2-A29F-4FCB-9B1F-0120D7E2D683}" dt="2019-12-15T18:49:02.926" v="2310"/>
          <ac:spMkLst>
            <pc:docMk/>
            <pc:sldMk cId="4276284373" sldId="292"/>
            <ac:spMk id="7" creationId="{E5AC2348-95AF-47BD-A4D4-8AA6200CC58F}"/>
          </ac:spMkLst>
        </pc:spChg>
        <pc:spChg chg="mod">
          <ac:chgData name="Florian Genilloud" userId="bf64e25e432c231a" providerId="LiveId" clId="{24E314D2-A29F-4FCB-9B1F-0120D7E2D683}" dt="2019-12-15T18:50:00.139" v="2342" actId="27636"/>
          <ac:spMkLst>
            <pc:docMk/>
            <pc:sldMk cId="4276284373" sldId="292"/>
            <ac:spMk id="8" creationId="{A4F0F81C-6540-446F-90CF-2E64A47A494E}"/>
          </ac:spMkLst>
        </pc:spChg>
        <pc:spChg chg="del">
          <ac:chgData name="Florian Genilloud" userId="bf64e25e432c231a" providerId="LiveId" clId="{24E314D2-A29F-4FCB-9B1F-0120D7E2D683}" dt="2019-12-15T18:49:55.599" v="2337"/>
          <ac:spMkLst>
            <pc:docMk/>
            <pc:sldMk cId="4276284373" sldId="292"/>
            <ac:spMk id="9" creationId="{8F5A0598-6C1B-40C5-8760-0C8D34CDE343}"/>
          </ac:spMkLst>
        </pc:spChg>
        <pc:graphicFrameChg chg="add mod">
          <ac:chgData name="Florian Genilloud" userId="bf64e25e432c231a" providerId="LiveId" clId="{24E314D2-A29F-4FCB-9B1F-0120D7E2D683}" dt="2019-12-15T18:50:04.690" v="2346"/>
          <ac:graphicFrameMkLst>
            <pc:docMk/>
            <pc:sldMk cId="4276284373" sldId="292"/>
            <ac:graphicFrameMk id="10" creationId="{D33E0820-7704-4A58-B7FA-2398976E4569}"/>
          </ac:graphicFrameMkLst>
        </pc:graphicFrameChg>
      </pc:sldChg>
      <pc:sldChg chg="addSp delSp modSp add">
        <pc:chgData name="Florian Genilloud" userId="bf64e25e432c231a" providerId="LiveId" clId="{24E314D2-A29F-4FCB-9B1F-0120D7E2D683}" dt="2019-12-19T08:51:42.723" v="5513"/>
        <pc:sldMkLst>
          <pc:docMk/>
          <pc:sldMk cId="1475307025" sldId="293"/>
        </pc:sldMkLst>
        <pc:spChg chg="mod">
          <ac:chgData name="Florian Genilloud" userId="bf64e25e432c231a" providerId="LiveId" clId="{24E314D2-A29F-4FCB-9B1F-0120D7E2D683}" dt="2019-12-15T18:51:45.579" v="2374" actId="20577"/>
          <ac:spMkLst>
            <pc:docMk/>
            <pc:sldMk cId="1475307025" sldId="293"/>
            <ac:spMk id="2" creationId="{12809A89-DF7D-48A5-8916-4A6EB9FA01F4}"/>
          </ac:spMkLst>
        </pc:spChg>
        <pc:spChg chg="add">
          <ac:chgData name="Florian Genilloud" userId="bf64e25e432c231a" providerId="LiveId" clId="{24E314D2-A29F-4FCB-9B1F-0120D7E2D683}" dt="2019-12-19T08:51:42.723" v="5513"/>
          <ac:spMkLst>
            <pc:docMk/>
            <pc:sldMk cId="1475307025" sldId="293"/>
            <ac:spMk id="5" creationId="{91F5C1C1-3794-46B4-A915-BF242E42E7DC}"/>
          </ac:spMkLst>
        </pc:spChg>
        <pc:spChg chg="add del mod">
          <ac:chgData name="Florian Genilloud" userId="bf64e25e432c231a" providerId="LiveId" clId="{24E314D2-A29F-4FCB-9B1F-0120D7E2D683}" dt="2019-12-15T18:52:05.138" v="2377"/>
          <ac:spMkLst>
            <pc:docMk/>
            <pc:sldMk cId="1475307025" sldId="293"/>
            <ac:spMk id="7" creationId="{0695E11D-05C5-43A2-B5F8-097F77E21862}"/>
          </ac:spMkLst>
        </pc:spChg>
        <pc:graphicFrameChg chg="del">
          <ac:chgData name="Florian Genilloud" userId="bf64e25e432c231a" providerId="LiveId" clId="{24E314D2-A29F-4FCB-9B1F-0120D7E2D683}" dt="2019-12-15T18:52:03.562" v="2376" actId="478"/>
          <ac:graphicFrameMkLst>
            <pc:docMk/>
            <pc:sldMk cId="1475307025" sldId="293"/>
            <ac:graphicFrameMk id="5" creationId="{D33E0820-7704-4A58-B7FA-2398976E4569}"/>
          </ac:graphicFrameMkLst>
        </pc:graphicFrameChg>
        <pc:graphicFrameChg chg="add">
          <ac:chgData name="Florian Genilloud" userId="bf64e25e432c231a" providerId="LiveId" clId="{24E314D2-A29F-4FCB-9B1F-0120D7E2D683}" dt="2019-12-15T18:51:56.163" v="2375"/>
          <ac:graphicFrameMkLst>
            <pc:docMk/>
            <pc:sldMk cId="1475307025" sldId="293"/>
            <ac:graphicFrameMk id="6" creationId="{D33E0820-7704-4A58-B7FA-2398976E4569}"/>
          </ac:graphicFrameMkLst>
        </pc:graphicFrameChg>
        <pc:graphicFrameChg chg="add mod">
          <ac:chgData name="Florian Genilloud" userId="bf64e25e432c231a" providerId="LiveId" clId="{24E314D2-A29F-4FCB-9B1F-0120D7E2D683}" dt="2019-12-16T11:06:31.753" v="4452" actId="2711"/>
          <ac:graphicFrameMkLst>
            <pc:docMk/>
            <pc:sldMk cId="1475307025" sldId="293"/>
            <ac:graphicFrameMk id="8" creationId="{D33E0820-7704-4A58-B7FA-2398976E4569}"/>
          </ac:graphicFrameMkLst>
        </pc:graphicFrameChg>
        <pc:picChg chg="add">
          <ac:chgData name="Florian Genilloud" userId="bf64e25e432c231a" providerId="LiveId" clId="{24E314D2-A29F-4FCB-9B1F-0120D7E2D683}" dt="2019-12-19T08:51:42.723" v="5513"/>
          <ac:picMkLst>
            <pc:docMk/>
            <pc:sldMk cId="1475307025" sldId="293"/>
            <ac:picMk id="6" creationId="{AE669267-90B1-43B7-9290-61B5BB88E21E}"/>
          </ac:picMkLst>
        </pc:picChg>
      </pc:sldChg>
      <pc:sldChg chg="addSp delSp modSp add ord">
        <pc:chgData name="Florian Genilloud" userId="bf64e25e432c231a" providerId="LiveId" clId="{24E314D2-A29F-4FCB-9B1F-0120D7E2D683}" dt="2019-12-19T08:51:38.756" v="5510"/>
        <pc:sldMkLst>
          <pc:docMk/>
          <pc:sldMk cId="21386877" sldId="294"/>
        </pc:sldMkLst>
        <pc:spChg chg="mod">
          <ac:chgData name="Florian Genilloud" userId="bf64e25e432c231a" providerId="LiveId" clId="{24E314D2-A29F-4FCB-9B1F-0120D7E2D683}" dt="2019-12-15T18:53:10.971" v="2405" actId="122"/>
          <ac:spMkLst>
            <pc:docMk/>
            <pc:sldMk cId="21386877" sldId="294"/>
            <ac:spMk id="2" creationId="{BC74AEB3-D873-4CE2-9B9F-E0C44CACF25F}"/>
          </ac:spMkLst>
        </pc:spChg>
        <pc:spChg chg="del">
          <ac:chgData name="Florian Genilloud" userId="bf64e25e432c231a" providerId="LiveId" clId="{24E314D2-A29F-4FCB-9B1F-0120D7E2D683}" dt="2019-12-15T18:58:24.440" v="2406"/>
          <ac:spMkLst>
            <pc:docMk/>
            <pc:sldMk cId="21386877" sldId="294"/>
            <ac:spMk id="3" creationId="{4B16EAC9-B145-4ABE-93E3-5F9397ED47E1}"/>
          </ac:spMkLst>
        </pc:spChg>
        <pc:spChg chg="add">
          <ac:chgData name="Florian Genilloud" userId="bf64e25e432c231a" providerId="LiveId" clId="{24E314D2-A29F-4FCB-9B1F-0120D7E2D683}" dt="2019-12-19T08:51:38.756" v="5510"/>
          <ac:spMkLst>
            <pc:docMk/>
            <pc:sldMk cId="21386877" sldId="294"/>
            <ac:spMk id="6" creationId="{55B0219E-A9A4-4412-B31A-9A8B5205E1A5}"/>
          </ac:spMkLst>
        </pc:spChg>
        <pc:graphicFrameChg chg="add mod">
          <ac:chgData name="Florian Genilloud" userId="bf64e25e432c231a" providerId="LiveId" clId="{24E314D2-A29F-4FCB-9B1F-0120D7E2D683}" dt="2019-12-15T18:58:24.440" v="2406"/>
          <ac:graphicFrameMkLst>
            <pc:docMk/>
            <pc:sldMk cId="21386877" sldId="294"/>
            <ac:graphicFrameMk id="5" creationId="{8E054D9A-1715-4037-BC2B-41B8591AE8AE}"/>
          </ac:graphicFrameMkLst>
        </pc:graphicFrameChg>
        <pc:picChg chg="add">
          <ac:chgData name="Florian Genilloud" userId="bf64e25e432c231a" providerId="LiveId" clId="{24E314D2-A29F-4FCB-9B1F-0120D7E2D683}" dt="2019-12-19T08:51:38.756" v="5510"/>
          <ac:picMkLst>
            <pc:docMk/>
            <pc:sldMk cId="21386877" sldId="294"/>
            <ac:picMk id="7" creationId="{913A3AFB-936F-41CC-83E8-B7E798F88EB6}"/>
          </ac:picMkLst>
        </pc:picChg>
      </pc:sldChg>
      <pc:sldChg chg="modSp add del">
        <pc:chgData name="Florian Genilloud" userId="bf64e25e432c231a" providerId="LiveId" clId="{24E314D2-A29F-4FCB-9B1F-0120D7E2D683}" dt="2019-12-15T19:24:01.441" v="3102" actId="47"/>
        <pc:sldMkLst>
          <pc:docMk/>
          <pc:sldMk cId="2784447200" sldId="295"/>
        </pc:sldMkLst>
        <pc:spChg chg="mod">
          <ac:chgData name="Florian Genilloud" userId="bf64e25e432c231a" providerId="LiveId" clId="{24E314D2-A29F-4FCB-9B1F-0120D7E2D683}" dt="2019-12-15T19:23:59.886" v="3101" actId="20577"/>
          <ac:spMkLst>
            <pc:docMk/>
            <pc:sldMk cId="2784447200" sldId="295"/>
            <ac:spMk id="2" creationId="{60F14281-AE67-4F4C-B75F-21ABD9DB0755}"/>
          </ac:spMkLst>
        </pc:spChg>
      </pc:sldChg>
      <pc:sldChg chg="modSp add del">
        <pc:chgData name="Florian Genilloud" userId="bf64e25e432c231a" providerId="LiveId" clId="{24E314D2-A29F-4FCB-9B1F-0120D7E2D683}" dt="2019-12-15T19:19:58.849" v="2806" actId="47"/>
        <pc:sldMkLst>
          <pc:docMk/>
          <pc:sldMk cId="3917231238" sldId="296"/>
        </pc:sldMkLst>
        <pc:spChg chg="mod">
          <ac:chgData name="Florian Genilloud" userId="bf64e25e432c231a" providerId="LiveId" clId="{24E314D2-A29F-4FCB-9B1F-0120D7E2D683}" dt="2019-12-15T18:59:09.895" v="2421" actId="122"/>
          <ac:spMkLst>
            <pc:docMk/>
            <pc:sldMk cId="3917231238" sldId="296"/>
            <ac:spMk id="2" creationId="{60F14281-AE67-4F4C-B75F-21ABD9DB0755}"/>
          </ac:spMkLst>
        </pc:spChg>
      </pc:sldChg>
      <pc:sldChg chg="addSp delSp modSp add modNotesTx">
        <pc:chgData name="Florian Genilloud" userId="bf64e25e432c231a" providerId="LiveId" clId="{24E314D2-A29F-4FCB-9B1F-0120D7E2D683}" dt="2019-12-19T09:15:42.202" v="6028" actId="5793"/>
        <pc:sldMkLst>
          <pc:docMk/>
          <pc:sldMk cId="1964723719" sldId="297"/>
        </pc:sldMkLst>
        <pc:spChg chg="del">
          <ac:chgData name="Florian Genilloud" userId="bf64e25e432c231a" providerId="LiveId" clId="{24E314D2-A29F-4FCB-9B1F-0120D7E2D683}" dt="2019-12-15T19:16:32.906" v="2424" actId="478"/>
          <ac:spMkLst>
            <pc:docMk/>
            <pc:sldMk cId="1964723719" sldId="297"/>
            <ac:spMk id="2" creationId="{E97FDF2A-74A1-4FDA-A796-DC9BA05AF8C7}"/>
          </ac:spMkLst>
        </pc:spChg>
        <pc:spChg chg="mod">
          <ac:chgData name="Florian Genilloud" userId="bf64e25e432c231a" providerId="LiveId" clId="{24E314D2-A29F-4FCB-9B1F-0120D7E2D683}" dt="2019-12-19T09:15:42.202" v="6028" actId="5793"/>
          <ac:spMkLst>
            <pc:docMk/>
            <pc:sldMk cId="1964723719" sldId="297"/>
            <ac:spMk id="3" creationId="{6C9D261D-1AC6-4F6B-ACEC-F85D42865601}"/>
          </ac:spMkLst>
        </pc:spChg>
        <pc:spChg chg="add mod">
          <ac:chgData name="Florian Genilloud" userId="bf64e25e432c231a" providerId="LiveId" clId="{24E314D2-A29F-4FCB-9B1F-0120D7E2D683}" dt="2019-12-19T08:52:47.393" v="5534" actId="1076"/>
          <ac:spMkLst>
            <pc:docMk/>
            <pc:sldMk cId="1964723719" sldId="297"/>
            <ac:spMk id="5" creationId="{F3D923B9-9C8D-4869-9B96-E273A317F5A4}"/>
          </ac:spMkLst>
        </pc:spChg>
        <pc:picChg chg="add mod">
          <ac:chgData name="Florian Genilloud" userId="bf64e25e432c231a" providerId="LiveId" clId="{24E314D2-A29F-4FCB-9B1F-0120D7E2D683}" dt="2019-12-19T08:52:45.236" v="5533" actId="1076"/>
          <ac:picMkLst>
            <pc:docMk/>
            <pc:sldMk cId="1964723719" sldId="297"/>
            <ac:picMk id="6" creationId="{D40D9BCC-B10C-470B-AFFB-CAF1AF07DF23}"/>
          </ac:picMkLst>
        </pc:picChg>
      </pc:sldChg>
      <pc:sldChg chg="modSp add">
        <pc:chgData name="Florian Genilloud" userId="bf64e25e432c231a" providerId="LiveId" clId="{24E314D2-A29F-4FCB-9B1F-0120D7E2D683}" dt="2019-12-15T19:22:47.795" v="2966" actId="5793"/>
        <pc:sldMkLst>
          <pc:docMk/>
          <pc:sldMk cId="4216327840" sldId="298"/>
        </pc:sldMkLst>
        <pc:spChg chg="mod">
          <ac:chgData name="Florian Genilloud" userId="bf64e25e432c231a" providerId="LiveId" clId="{24E314D2-A29F-4FCB-9B1F-0120D7E2D683}" dt="2019-12-15T19:20:00.284" v="2807"/>
          <ac:spMkLst>
            <pc:docMk/>
            <pc:sldMk cId="4216327840" sldId="298"/>
            <ac:spMk id="2" creationId="{0E954E95-7BBF-4E7A-B029-DD902F862970}"/>
          </ac:spMkLst>
        </pc:spChg>
        <pc:spChg chg="mod">
          <ac:chgData name="Florian Genilloud" userId="bf64e25e432c231a" providerId="LiveId" clId="{24E314D2-A29F-4FCB-9B1F-0120D7E2D683}" dt="2019-12-15T19:22:47.795" v="2966" actId="5793"/>
          <ac:spMkLst>
            <pc:docMk/>
            <pc:sldMk cId="4216327840" sldId="298"/>
            <ac:spMk id="3" creationId="{1E2358D4-89DF-49A1-A0F9-14A67B883A25}"/>
          </ac:spMkLst>
        </pc:spChg>
      </pc:sldChg>
      <pc:sldChg chg="addSp delSp modSp ord delAnim modAnim">
        <pc:chgData name="Florian Genilloud" userId="bf64e25e432c231a" providerId="LiveId" clId="{24E314D2-A29F-4FCB-9B1F-0120D7E2D683}" dt="2019-12-19T08:51:36.978" v="5509" actId="478"/>
        <pc:sldMkLst>
          <pc:docMk/>
          <pc:sldMk cId="2723366013" sldId="299"/>
        </pc:sldMkLst>
        <pc:spChg chg="add del mod">
          <ac:chgData name="Florian Genilloud" userId="bf64e25e432c231a" providerId="LiveId" clId="{24E314D2-A29F-4FCB-9B1F-0120D7E2D683}" dt="2019-12-19T08:51:36.978" v="5509" actId="478"/>
          <ac:spMkLst>
            <pc:docMk/>
            <pc:sldMk cId="2723366013" sldId="299"/>
            <ac:spMk id="3" creationId="{8FB683FE-9AF7-455C-A4E0-4F54B1905D19}"/>
          </ac:spMkLst>
        </pc:spChg>
        <pc:spChg chg="add del">
          <ac:chgData name="Florian Genilloud" userId="bf64e25e432c231a" providerId="LiveId" clId="{24E314D2-A29F-4FCB-9B1F-0120D7E2D683}" dt="2019-12-16T07:55:49.282" v="3404"/>
          <ac:spMkLst>
            <pc:docMk/>
            <pc:sldMk cId="2723366013" sldId="299"/>
            <ac:spMk id="11" creationId="{F41E24EA-8C93-4BA4-98B9-0B27FB0B2DB5}"/>
          </ac:spMkLst>
        </pc:spChg>
        <pc:spChg chg="add mod">
          <ac:chgData name="Florian Genilloud" userId="bf64e25e432c231a" providerId="LiveId" clId="{24E314D2-A29F-4FCB-9B1F-0120D7E2D683}" dt="2019-12-16T07:56:10.771" v="3413" actId="20577"/>
          <ac:spMkLst>
            <pc:docMk/>
            <pc:sldMk cId="2723366013" sldId="299"/>
            <ac:spMk id="12" creationId="{BD58029D-ED4C-4961-A56E-AC8E087A4DCA}"/>
          </ac:spMkLst>
        </pc:spChg>
        <pc:spChg chg="mod">
          <ac:chgData name="Florian Genilloud" userId="bf64e25e432c231a" providerId="LiveId" clId="{24E314D2-A29F-4FCB-9B1F-0120D7E2D683}" dt="2019-12-16T07:55:45.775" v="3401" actId="14100"/>
          <ac:spMkLst>
            <pc:docMk/>
            <pc:sldMk cId="2723366013" sldId="299"/>
            <ac:spMk id="14" creationId="{3FE6637A-122F-4FAF-8F80-149BEA857368}"/>
          </ac:spMkLst>
        </pc:spChg>
        <pc:spChg chg="add mod">
          <ac:chgData name="Florian Genilloud" userId="bf64e25e432c231a" providerId="LiveId" clId="{24E314D2-A29F-4FCB-9B1F-0120D7E2D683}" dt="2019-12-16T07:56:14.676" v="3415" actId="20577"/>
          <ac:spMkLst>
            <pc:docMk/>
            <pc:sldMk cId="2723366013" sldId="299"/>
            <ac:spMk id="15" creationId="{1D88FE61-3206-40F7-B35F-28ACCF3E6539}"/>
          </ac:spMkLst>
        </pc:spChg>
        <pc:spChg chg="add">
          <ac:chgData name="Florian Genilloud" userId="bf64e25e432c231a" providerId="LiveId" clId="{24E314D2-A29F-4FCB-9B1F-0120D7E2D683}" dt="2019-12-19T08:51:23.888" v="5507"/>
          <ac:spMkLst>
            <pc:docMk/>
            <pc:sldMk cId="2723366013" sldId="299"/>
            <ac:spMk id="16" creationId="{4F3372AF-D0E9-455B-BAEA-67514C925819}"/>
          </ac:spMkLst>
        </pc:spChg>
        <pc:spChg chg="add mod">
          <ac:chgData name="Florian Genilloud" userId="bf64e25e432c231a" providerId="LiveId" clId="{24E314D2-A29F-4FCB-9B1F-0120D7E2D683}" dt="2019-12-16T07:57:06.623" v="3437" actId="20577"/>
          <ac:spMkLst>
            <pc:docMk/>
            <pc:sldMk cId="2723366013" sldId="299"/>
            <ac:spMk id="17" creationId="{65976EC4-CD77-48DD-86F1-E977DB72F829}"/>
          </ac:spMkLst>
        </pc:spChg>
        <pc:picChg chg="mod">
          <ac:chgData name="Florian Genilloud" userId="bf64e25e432c231a" providerId="LiveId" clId="{24E314D2-A29F-4FCB-9B1F-0120D7E2D683}" dt="2019-12-16T07:55:08.680" v="3335" actId="1076"/>
          <ac:picMkLst>
            <pc:docMk/>
            <pc:sldMk cId="2723366013" sldId="299"/>
            <ac:picMk id="6" creationId="{56644AB8-30FD-4CC6-B174-BBAD00FDDA7F}"/>
          </ac:picMkLst>
        </pc:picChg>
        <pc:picChg chg="add mod">
          <ac:chgData name="Florian Genilloud" userId="bf64e25e432c231a" providerId="LiveId" clId="{24E314D2-A29F-4FCB-9B1F-0120D7E2D683}" dt="2019-12-16T07:55:51.457" v="3405" actId="571"/>
          <ac:picMkLst>
            <pc:docMk/>
            <pc:sldMk cId="2723366013" sldId="299"/>
            <ac:picMk id="10" creationId="{EA3BE072-3AFF-4E1F-A991-DA63EE2E679C}"/>
          </ac:picMkLst>
        </pc:picChg>
        <pc:picChg chg="add mod">
          <ac:chgData name="Florian Genilloud" userId="bf64e25e432c231a" providerId="LiveId" clId="{24E314D2-A29F-4FCB-9B1F-0120D7E2D683}" dt="2019-12-16T07:56:49.550" v="3420" actId="571"/>
          <ac:picMkLst>
            <pc:docMk/>
            <pc:sldMk cId="2723366013" sldId="299"/>
            <ac:picMk id="16" creationId="{B38BB4A0-E2E0-41EE-B6DA-3AC4561AA79F}"/>
          </ac:picMkLst>
        </pc:picChg>
        <pc:picChg chg="add">
          <ac:chgData name="Florian Genilloud" userId="bf64e25e432c231a" providerId="LiveId" clId="{24E314D2-A29F-4FCB-9B1F-0120D7E2D683}" dt="2019-12-19T08:51:23.888" v="5507"/>
          <ac:picMkLst>
            <pc:docMk/>
            <pc:sldMk cId="2723366013" sldId="299"/>
            <ac:picMk id="18" creationId="{C73AE72F-62D2-42DA-A24F-659876675207}"/>
          </ac:picMkLst>
        </pc:picChg>
        <pc:cxnChg chg="add mod">
          <ac:chgData name="Florian Genilloud" userId="bf64e25e432c231a" providerId="LiveId" clId="{24E314D2-A29F-4FCB-9B1F-0120D7E2D683}" dt="2019-12-16T10:58:02.418" v="4393" actId="1076"/>
          <ac:cxnSpMkLst>
            <pc:docMk/>
            <pc:sldMk cId="2723366013" sldId="299"/>
            <ac:cxnSpMk id="7" creationId="{4D614884-3AB8-42FC-9B66-828A0721DC61}"/>
          </ac:cxnSpMkLst>
        </pc:cxnChg>
      </pc:sldChg>
      <pc:sldChg chg="addSp delSp modSp add">
        <pc:chgData name="Florian Genilloud" userId="bf64e25e432c231a" providerId="LiveId" clId="{24E314D2-A29F-4FCB-9B1F-0120D7E2D683}" dt="2019-12-19T08:52:25.224" v="5527" actId="1076"/>
        <pc:sldMkLst>
          <pc:docMk/>
          <pc:sldMk cId="3407698290" sldId="300"/>
        </pc:sldMkLst>
        <pc:spChg chg="mod">
          <ac:chgData name="Florian Genilloud" userId="bf64e25e432c231a" providerId="LiveId" clId="{24E314D2-A29F-4FCB-9B1F-0120D7E2D683}" dt="2019-12-19T08:51:51.214" v="5515" actId="1076"/>
          <ac:spMkLst>
            <pc:docMk/>
            <pc:sldMk cId="3407698290" sldId="300"/>
            <ac:spMk id="2" creationId="{A3043CF3-93D2-4126-AF13-A03E325EB63F}"/>
          </ac:spMkLst>
        </pc:spChg>
        <pc:spChg chg="add del mod">
          <ac:chgData name="Florian Genilloud" userId="bf64e25e432c231a" providerId="LiveId" clId="{24E314D2-A29F-4FCB-9B1F-0120D7E2D683}" dt="2019-12-19T08:52:19.873" v="5525" actId="27636"/>
          <ac:spMkLst>
            <pc:docMk/>
            <pc:sldMk cId="3407698290" sldId="300"/>
            <ac:spMk id="3" creationId="{A2BAB653-6C45-48C5-8032-0DF1FE0E9F6D}"/>
          </ac:spMkLst>
        </pc:spChg>
        <pc:spChg chg="add del mod">
          <ac:chgData name="Florian Genilloud" userId="bf64e25e432c231a" providerId="LiveId" clId="{24E314D2-A29F-4FCB-9B1F-0120D7E2D683}" dt="2019-12-19T08:41:43.795" v="5246" actId="478"/>
          <ac:spMkLst>
            <pc:docMk/>
            <pc:sldMk cId="3407698290" sldId="300"/>
            <ac:spMk id="8" creationId="{5278B2ED-1ED9-4BB0-9B29-3D68AB5D48CE}"/>
          </ac:spMkLst>
        </pc:spChg>
        <pc:spChg chg="add">
          <ac:chgData name="Florian Genilloud" userId="bf64e25e432c231a" providerId="LiveId" clId="{24E314D2-A29F-4FCB-9B1F-0120D7E2D683}" dt="2019-12-19T08:51:45.114" v="5514"/>
          <ac:spMkLst>
            <pc:docMk/>
            <pc:sldMk cId="3407698290" sldId="300"/>
            <ac:spMk id="12" creationId="{FADA5AE4-AE66-48BA-86D0-6E4615200006}"/>
          </ac:spMkLst>
        </pc:spChg>
        <pc:graphicFrameChg chg="add del mod modGraphic">
          <ac:chgData name="Florian Genilloud" userId="bf64e25e432c231a" providerId="LiveId" clId="{24E314D2-A29F-4FCB-9B1F-0120D7E2D683}" dt="2019-12-19T08:41:50.799" v="5248" actId="478"/>
          <ac:graphicFrameMkLst>
            <pc:docMk/>
            <pc:sldMk cId="3407698290" sldId="300"/>
            <ac:graphicFrameMk id="5" creationId="{B6B4128F-ED1B-4781-AD8E-A2A229A72D61}"/>
          </ac:graphicFrameMkLst>
        </pc:graphicFrameChg>
        <pc:graphicFrameChg chg="add mod modGraphic">
          <ac:chgData name="Florian Genilloud" userId="bf64e25e432c231a" providerId="LiveId" clId="{24E314D2-A29F-4FCB-9B1F-0120D7E2D683}" dt="2019-12-19T08:52:25.224" v="5527" actId="1076"/>
          <ac:graphicFrameMkLst>
            <pc:docMk/>
            <pc:sldMk cId="3407698290" sldId="300"/>
            <ac:graphicFrameMk id="9" creationId="{814202D1-6888-49F5-9957-E2FA64494D23}"/>
          </ac:graphicFrameMkLst>
        </pc:graphicFrameChg>
        <pc:graphicFrameChg chg="add mod modGraphic">
          <ac:chgData name="Florian Genilloud" userId="bf64e25e432c231a" providerId="LiveId" clId="{24E314D2-A29F-4FCB-9B1F-0120D7E2D683}" dt="2019-12-19T08:52:22.981" v="5526" actId="1076"/>
          <ac:graphicFrameMkLst>
            <pc:docMk/>
            <pc:sldMk cId="3407698290" sldId="300"/>
            <ac:graphicFrameMk id="11" creationId="{48F38176-BC05-40AE-9BE5-512591BF5FD8}"/>
          </ac:graphicFrameMkLst>
        </pc:graphicFrameChg>
        <pc:picChg chg="add">
          <ac:chgData name="Florian Genilloud" userId="bf64e25e432c231a" providerId="LiveId" clId="{24E314D2-A29F-4FCB-9B1F-0120D7E2D683}" dt="2019-12-19T08:51:45.114" v="5514"/>
          <ac:picMkLst>
            <pc:docMk/>
            <pc:sldMk cId="3407698290" sldId="300"/>
            <ac:picMk id="13" creationId="{7F03B28E-7C05-4D22-871A-0ABBAC338985}"/>
          </ac:picMkLst>
        </pc:picChg>
      </pc:sldChg>
      <pc:sldChg chg="addSp modSp add">
        <pc:chgData name="Florian Genilloud" userId="bf64e25e432c231a" providerId="LiveId" clId="{24E314D2-A29F-4FCB-9B1F-0120D7E2D683}" dt="2019-12-19T08:52:31.804" v="5528"/>
        <pc:sldMkLst>
          <pc:docMk/>
          <pc:sldMk cId="2572418199" sldId="301"/>
        </pc:sldMkLst>
        <pc:spChg chg="mod">
          <ac:chgData name="Florian Genilloud" userId="bf64e25e432c231a" providerId="LiveId" clId="{24E314D2-A29F-4FCB-9B1F-0120D7E2D683}" dt="2019-12-16T08:38:52.151" v="3588" actId="27636"/>
          <ac:spMkLst>
            <pc:docMk/>
            <pc:sldMk cId="2572418199" sldId="301"/>
            <ac:spMk id="2" creationId="{614BF97A-8F80-47A5-973E-C8E43D150EE7}"/>
          </ac:spMkLst>
        </pc:spChg>
        <pc:spChg chg="mod">
          <ac:chgData name="Florian Genilloud" userId="bf64e25e432c231a" providerId="LiveId" clId="{24E314D2-A29F-4FCB-9B1F-0120D7E2D683}" dt="2019-12-19T08:47:18.952" v="5412" actId="20577"/>
          <ac:spMkLst>
            <pc:docMk/>
            <pc:sldMk cId="2572418199" sldId="301"/>
            <ac:spMk id="3" creationId="{BC878005-44F1-4C61-827D-EFB6547600A1}"/>
          </ac:spMkLst>
        </pc:spChg>
        <pc:spChg chg="add">
          <ac:chgData name="Florian Genilloud" userId="bf64e25e432c231a" providerId="LiveId" clId="{24E314D2-A29F-4FCB-9B1F-0120D7E2D683}" dt="2019-12-19T08:52:31.804" v="5528"/>
          <ac:spMkLst>
            <pc:docMk/>
            <pc:sldMk cId="2572418199" sldId="301"/>
            <ac:spMk id="5" creationId="{2A8D18DB-4C60-4053-A8CD-E8E299B6049C}"/>
          </ac:spMkLst>
        </pc:spChg>
        <pc:spChg chg="add mod">
          <ac:chgData name="Florian Genilloud" userId="bf64e25e432c231a" providerId="LiveId" clId="{24E314D2-A29F-4FCB-9B1F-0120D7E2D683}" dt="2019-12-16T11:02:07.473" v="4408" actId="571"/>
          <ac:spMkLst>
            <pc:docMk/>
            <pc:sldMk cId="2572418199" sldId="301"/>
            <ac:spMk id="5" creationId="{615FE28D-5946-4C8B-8087-63F18E1B4813}"/>
          </ac:spMkLst>
        </pc:spChg>
        <pc:picChg chg="add">
          <ac:chgData name="Florian Genilloud" userId="bf64e25e432c231a" providerId="LiveId" clId="{24E314D2-A29F-4FCB-9B1F-0120D7E2D683}" dt="2019-12-19T08:52:31.804" v="5528"/>
          <ac:picMkLst>
            <pc:docMk/>
            <pc:sldMk cId="2572418199" sldId="301"/>
            <ac:picMk id="6" creationId="{A1AAA845-2793-46C2-970C-3116EBED4681}"/>
          </ac:picMkLst>
        </pc:picChg>
      </pc:sldChg>
      <pc:sldChg chg="addSp delSp modSp add del">
        <pc:chgData name="Florian Genilloud" userId="bf64e25e432c231a" providerId="LiveId" clId="{24E314D2-A29F-4FCB-9B1F-0120D7E2D683}" dt="2019-12-19T11:11:46.739" v="6270" actId="20577"/>
        <pc:sldMkLst>
          <pc:docMk/>
          <pc:sldMk cId="3361852968" sldId="302"/>
        </pc:sldMkLst>
        <pc:spChg chg="mod">
          <ac:chgData name="Florian Genilloud" userId="bf64e25e432c231a" providerId="LiveId" clId="{24E314D2-A29F-4FCB-9B1F-0120D7E2D683}" dt="2019-12-16T10:35:36.055" v="4038" actId="122"/>
          <ac:spMkLst>
            <pc:docMk/>
            <pc:sldMk cId="3361852968" sldId="302"/>
            <ac:spMk id="2" creationId="{C0E76617-F953-48B6-9671-4E4975C6847F}"/>
          </ac:spMkLst>
        </pc:spChg>
        <pc:spChg chg="add del mod">
          <ac:chgData name="Florian Genilloud" userId="bf64e25e432c231a" providerId="LiveId" clId="{24E314D2-A29F-4FCB-9B1F-0120D7E2D683}" dt="2019-12-16T11:07:08.565" v="4467" actId="2711"/>
          <ac:spMkLst>
            <pc:docMk/>
            <pc:sldMk cId="3361852968" sldId="302"/>
            <ac:spMk id="3" creationId="{CE88CC13-A395-4B43-844C-DD96F0B30F2A}"/>
          </ac:spMkLst>
        </pc:spChg>
        <pc:spChg chg="add">
          <ac:chgData name="Florian Genilloud" userId="bf64e25e432c231a" providerId="LiveId" clId="{24E314D2-A29F-4FCB-9B1F-0120D7E2D683}" dt="2019-12-19T08:52:33.425" v="5529"/>
          <ac:spMkLst>
            <pc:docMk/>
            <pc:sldMk cId="3361852968" sldId="302"/>
            <ac:spMk id="8" creationId="{58C234CA-B215-4091-8616-DCB0679E9881}"/>
          </ac:spMkLst>
        </pc:spChg>
        <pc:graphicFrameChg chg="add del mod ord modGraphic">
          <ac:chgData name="Florian Genilloud" userId="bf64e25e432c231a" providerId="LiveId" clId="{24E314D2-A29F-4FCB-9B1F-0120D7E2D683}" dt="2019-12-16T10:35:56.433" v="4040" actId="3680"/>
          <ac:graphicFrameMkLst>
            <pc:docMk/>
            <pc:sldMk cId="3361852968" sldId="302"/>
            <ac:graphicFrameMk id="5" creationId="{5263C7F8-5457-444B-AEFD-4C20D117E623}"/>
          </ac:graphicFrameMkLst>
        </pc:graphicFrameChg>
        <pc:graphicFrameChg chg="add mod modGraphic">
          <ac:chgData name="Florian Genilloud" userId="bf64e25e432c231a" providerId="LiveId" clId="{24E314D2-A29F-4FCB-9B1F-0120D7E2D683}" dt="2019-12-19T11:11:46.739" v="6270" actId="20577"/>
          <ac:graphicFrameMkLst>
            <pc:docMk/>
            <pc:sldMk cId="3361852968" sldId="302"/>
            <ac:graphicFrameMk id="7" creationId="{ADF48CA9-0961-4222-A753-2E53B931A327}"/>
          </ac:graphicFrameMkLst>
        </pc:graphicFrameChg>
        <pc:graphicFrameChg chg="add mod modGraphic">
          <ac:chgData name="Florian Genilloud" userId="bf64e25e432c231a" providerId="LiveId" clId="{24E314D2-A29F-4FCB-9B1F-0120D7E2D683}" dt="2019-12-19T08:47:47.203" v="5421" actId="20577"/>
          <ac:graphicFrameMkLst>
            <pc:docMk/>
            <pc:sldMk cId="3361852968" sldId="302"/>
            <ac:graphicFrameMk id="9" creationId="{F8CBA8C4-59E3-4564-B188-A56AD12ED7A0}"/>
          </ac:graphicFrameMkLst>
        </pc:graphicFrameChg>
        <pc:picChg chg="add">
          <ac:chgData name="Florian Genilloud" userId="bf64e25e432c231a" providerId="LiveId" clId="{24E314D2-A29F-4FCB-9B1F-0120D7E2D683}" dt="2019-12-19T08:52:33.425" v="5529"/>
          <ac:picMkLst>
            <pc:docMk/>
            <pc:sldMk cId="3361852968" sldId="302"/>
            <ac:picMk id="10" creationId="{5AB49111-EC1E-4593-80A5-C7252ACA700A}"/>
          </ac:picMkLst>
        </pc:picChg>
      </pc:sldChg>
      <pc:sldChg chg="addSp delSp modSp add addAnim delAnim modAnim">
        <pc:chgData name="Florian Genilloud" userId="bf64e25e432c231a" providerId="LiveId" clId="{24E314D2-A29F-4FCB-9B1F-0120D7E2D683}" dt="2019-12-19T08:51:19.567" v="5504"/>
        <pc:sldMkLst>
          <pc:docMk/>
          <pc:sldMk cId="2091879687" sldId="303"/>
        </pc:sldMkLst>
        <pc:spChg chg="mod">
          <ac:chgData name="Florian Genilloud" userId="bf64e25e432c231a" providerId="LiveId" clId="{24E314D2-A29F-4FCB-9B1F-0120D7E2D683}" dt="2019-12-16T10:38:40.150" v="4241" actId="122"/>
          <ac:spMkLst>
            <pc:docMk/>
            <pc:sldMk cId="2091879687" sldId="303"/>
            <ac:spMk id="2" creationId="{09E6FB0D-6C57-4B17-861C-EECBD20F7208}"/>
          </ac:spMkLst>
        </pc:spChg>
        <pc:spChg chg="add del mod">
          <ac:chgData name="Florian Genilloud" userId="bf64e25e432c231a" providerId="LiveId" clId="{24E314D2-A29F-4FCB-9B1F-0120D7E2D683}" dt="2019-12-19T08:09:31.078" v="4493" actId="478"/>
          <ac:spMkLst>
            <pc:docMk/>
            <pc:sldMk cId="2091879687" sldId="303"/>
            <ac:spMk id="3" creationId="{85098725-2CC9-4C6A-913D-45BBA41C0B6D}"/>
          </ac:spMkLst>
        </pc:spChg>
        <pc:spChg chg="add mod">
          <ac:chgData name="Florian Genilloud" userId="bf64e25e432c231a" providerId="LiveId" clId="{24E314D2-A29F-4FCB-9B1F-0120D7E2D683}" dt="2019-12-19T08:37:55.402" v="5142" actId="1076"/>
          <ac:spMkLst>
            <pc:docMk/>
            <pc:sldMk cId="2091879687" sldId="303"/>
            <ac:spMk id="8" creationId="{017E9E32-435F-45D6-A35D-01881AE09789}"/>
          </ac:spMkLst>
        </pc:spChg>
        <pc:spChg chg="add mod">
          <ac:chgData name="Florian Genilloud" userId="bf64e25e432c231a" providerId="LiveId" clId="{24E314D2-A29F-4FCB-9B1F-0120D7E2D683}" dt="2019-12-19T08:37:58.815" v="5143" actId="1076"/>
          <ac:spMkLst>
            <pc:docMk/>
            <pc:sldMk cId="2091879687" sldId="303"/>
            <ac:spMk id="9" creationId="{EFF79E54-2004-4865-8436-816493C0FA74}"/>
          </ac:spMkLst>
        </pc:spChg>
        <pc:spChg chg="add mod">
          <ac:chgData name="Florian Genilloud" userId="bf64e25e432c231a" providerId="LiveId" clId="{24E314D2-A29F-4FCB-9B1F-0120D7E2D683}" dt="2019-12-19T08:08:48.172" v="4483" actId="14100"/>
          <ac:spMkLst>
            <pc:docMk/>
            <pc:sldMk cId="2091879687" sldId="303"/>
            <ac:spMk id="10" creationId="{40ACE575-EC4B-4E2B-BA28-4BB1FBB2C31B}"/>
          </ac:spMkLst>
        </pc:spChg>
        <pc:spChg chg="add mod">
          <ac:chgData name="Florian Genilloud" userId="bf64e25e432c231a" providerId="LiveId" clId="{24E314D2-A29F-4FCB-9B1F-0120D7E2D683}" dt="2019-12-19T08:08:48.172" v="4483" actId="14100"/>
          <ac:spMkLst>
            <pc:docMk/>
            <pc:sldMk cId="2091879687" sldId="303"/>
            <ac:spMk id="13" creationId="{736B317F-C470-44D9-9CBF-843C6760B698}"/>
          </ac:spMkLst>
        </pc:spChg>
        <pc:spChg chg="add mod">
          <ac:chgData name="Florian Genilloud" userId="bf64e25e432c231a" providerId="LiveId" clId="{24E314D2-A29F-4FCB-9B1F-0120D7E2D683}" dt="2019-12-19T08:08:48.172" v="4483" actId="14100"/>
          <ac:spMkLst>
            <pc:docMk/>
            <pc:sldMk cId="2091879687" sldId="303"/>
            <ac:spMk id="14" creationId="{87D4C03B-E975-4BEA-962F-5B03E365D3AF}"/>
          </ac:spMkLst>
        </pc:spChg>
        <pc:spChg chg="add del mod">
          <ac:chgData name="Florian Genilloud" userId="bf64e25e432c231a" providerId="LiveId" clId="{24E314D2-A29F-4FCB-9B1F-0120D7E2D683}" dt="2019-12-16T10:50:59.291" v="4318" actId="478"/>
          <ac:spMkLst>
            <pc:docMk/>
            <pc:sldMk cId="2091879687" sldId="303"/>
            <ac:spMk id="15" creationId="{595F93EA-59C5-46BA-B0A7-2C0006670938}"/>
          </ac:spMkLst>
        </pc:spChg>
        <pc:spChg chg="add del mod">
          <ac:chgData name="Florian Genilloud" userId="bf64e25e432c231a" providerId="LiveId" clId="{24E314D2-A29F-4FCB-9B1F-0120D7E2D683}" dt="2019-12-16T10:51:37.758" v="4320" actId="11529"/>
          <ac:spMkLst>
            <pc:docMk/>
            <pc:sldMk cId="2091879687" sldId="303"/>
            <ac:spMk id="16" creationId="{00A3D541-E198-4358-86DD-6AB4A6F28531}"/>
          </ac:spMkLst>
        </pc:spChg>
        <pc:spChg chg="add">
          <ac:chgData name="Florian Genilloud" userId="bf64e25e432c231a" providerId="LiveId" clId="{24E314D2-A29F-4FCB-9B1F-0120D7E2D683}" dt="2019-12-19T08:51:19.567" v="5504"/>
          <ac:spMkLst>
            <pc:docMk/>
            <pc:sldMk cId="2091879687" sldId="303"/>
            <ac:spMk id="16" creationId="{BC2C3202-3976-42D5-879B-63E1AE1A5AE0}"/>
          </ac:spMkLst>
        </pc:spChg>
        <pc:spChg chg="add del mod">
          <ac:chgData name="Florian Genilloud" userId="bf64e25e432c231a" providerId="LiveId" clId="{24E314D2-A29F-4FCB-9B1F-0120D7E2D683}" dt="2019-12-16T10:52:09.574" v="4322" actId="478"/>
          <ac:spMkLst>
            <pc:docMk/>
            <pc:sldMk cId="2091879687" sldId="303"/>
            <ac:spMk id="17" creationId="{BC052D08-03DA-4DC7-BE2B-57084A647D19}"/>
          </ac:spMkLst>
        </pc:spChg>
        <pc:spChg chg="add del mod">
          <ac:chgData name="Florian Genilloud" userId="bf64e25e432c231a" providerId="LiveId" clId="{24E314D2-A29F-4FCB-9B1F-0120D7E2D683}" dt="2019-12-16T10:52:43.203" v="4329" actId="478"/>
          <ac:spMkLst>
            <pc:docMk/>
            <pc:sldMk cId="2091879687" sldId="303"/>
            <ac:spMk id="18" creationId="{4FB515C2-F096-4121-A43B-F708E3C516D1}"/>
          </ac:spMkLst>
        </pc:spChg>
        <pc:grpChg chg="add del mod">
          <ac:chgData name="Florian Genilloud" userId="bf64e25e432c231a" providerId="LiveId" clId="{24E314D2-A29F-4FCB-9B1F-0120D7E2D683}" dt="2019-12-16T10:54:48.696" v="4365"/>
          <ac:grpSpMkLst>
            <pc:docMk/>
            <pc:sldMk cId="2091879687" sldId="303"/>
            <ac:grpSpMk id="29" creationId="{EF047630-0B30-454C-9BAB-54B8559C2DAD}"/>
          </ac:grpSpMkLst>
        </pc:grpChg>
        <pc:grpChg chg="add del mod">
          <ac:chgData name="Florian Genilloud" userId="bf64e25e432c231a" providerId="LiveId" clId="{24E314D2-A29F-4FCB-9B1F-0120D7E2D683}" dt="2019-12-16T10:54:48.526" v="4363"/>
          <ac:grpSpMkLst>
            <pc:docMk/>
            <pc:sldMk cId="2091879687" sldId="303"/>
            <ac:grpSpMk id="31" creationId="{B9A65A8E-5F20-460E-96ED-802E8CD9DF58}"/>
          </ac:grpSpMkLst>
        </pc:grpChg>
        <pc:grpChg chg="add del mod">
          <ac:chgData name="Florian Genilloud" userId="bf64e25e432c231a" providerId="LiveId" clId="{24E314D2-A29F-4FCB-9B1F-0120D7E2D683}" dt="2019-12-16T10:54:38.917" v="4356"/>
          <ac:grpSpMkLst>
            <pc:docMk/>
            <pc:sldMk cId="2091879687" sldId="303"/>
            <ac:grpSpMk id="34" creationId="{99C8AD8A-8B9F-4134-B044-E2B5BC9A3EF4}"/>
          </ac:grpSpMkLst>
        </pc:grpChg>
        <pc:grpChg chg="mod">
          <ac:chgData name="Florian Genilloud" userId="bf64e25e432c231a" providerId="LiveId" clId="{24E314D2-A29F-4FCB-9B1F-0120D7E2D683}" dt="2019-12-16T10:54:38.296" v="4354"/>
          <ac:grpSpMkLst>
            <pc:docMk/>
            <pc:sldMk cId="2091879687" sldId="303"/>
            <ac:grpSpMk id="36" creationId="{FBDCA6E5-637C-4542-BA9C-673A1754EBD3}"/>
          </ac:grpSpMkLst>
        </pc:grpChg>
        <pc:grpChg chg="mod">
          <ac:chgData name="Florian Genilloud" userId="bf64e25e432c231a" providerId="LiveId" clId="{24E314D2-A29F-4FCB-9B1F-0120D7E2D683}" dt="2019-12-16T10:54:48.343" v="4361"/>
          <ac:grpSpMkLst>
            <pc:docMk/>
            <pc:sldMk cId="2091879687" sldId="303"/>
            <ac:grpSpMk id="38" creationId="{5ACB2D71-BEA7-46E7-A748-55C81B11DAF8}"/>
          </ac:grpSpMkLst>
        </pc:grpChg>
        <pc:graphicFrameChg chg="add mod">
          <ac:chgData name="Florian Genilloud" userId="bf64e25e432c231a" providerId="LiveId" clId="{24E314D2-A29F-4FCB-9B1F-0120D7E2D683}" dt="2019-12-19T08:08:24.300" v="4480"/>
          <ac:graphicFrameMkLst>
            <pc:docMk/>
            <pc:sldMk cId="2091879687" sldId="303"/>
            <ac:graphicFrameMk id="15" creationId="{6D2B4A08-2379-4799-89CD-3D4B3773CEBA}"/>
          </ac:graphicFrameMkLst>
        </pc:graphicFrameChg>
        <pc:picChg chg="add mod ord">
          <ac:chgData name="Florian Genilloud" userId="bf64e25e432c231a" providerId="LiveId" clId="{24E314D2-A29F-4FCB-9B1F-0120D7E2D683}" dt="2019-12-19T08:09:17.161" v="4488" actId="167"/>
          <ac:picMkLst>
            <pc:docMk/>
            <pc:sldMk cId="2091879687" sldId="303"/>
            <ac:picMk id="5" creationId="{8375A512-EEBC-4C52-93AF-43540045A23A}"/>
          </ac:picMkLst>
        </pc:picChg>
        <pc:picChg chg="add">
          <ac:chgData name="Florian Genilloud" userId="bf64e25e432c231a" providerId="LiveId" clId="{24E314D2-A29F-4FCB-9B1F-0120D7E2D683}" dt="2019-12-19T08:51:19.567" v="5504"/>
          <ac:picMkLst>
            <pc:docMk/>
            <pc:sldMk cId="2091879687" sldId="303"/>
            <ac:picMk id="17" creationId="{6AA4D63F-569D-4687-80AC-2AC48C893D36}"/>
          </ac:picMkLst>
        </pc:picChg>
        <pc:inkChg chg="add del">
          <ac:chgData name="Florian Genilloud" userId="bf64e25e432c231a" providerId="LiveId" clId="{24E314D2-A29F-4FCB-9B1F-0120D7E2D683}" dt="2019-12-16T10:53:14.532" v="4331" actId="9405"/>
          <ac:inkMkLst>
            <pc:docMk/>
            <pc:sldMk cId="2091879687" sldId="303"/>
            <ac:inkMk id="19" creationId="{5AE47B58-5B62-44F2-AA8B-91895CE108BA}"/>
          </ac:inkMkLst>
        </pc:inkChg>
        <pc:inkChg chg="add del">
          <ac:chgData name="Florian Genilloud" userId="bf64e25e432c231a" providerId="LiveId" clId="{24E314D2-A29F-4FCB-9B1F-0120D7E2D683}" dt="2019-12-16T10:53:21.765" v="4333" actId="9405"/>
          <ac:inkMkLst>
            <pc:docMk/>
            <pc:sldMk cId="2091879687" sldId="303"/>
            <ac:inkMk id="20" creationId="{1577DE54-C859-40F9-81D5-01CC42703AED}"/>
          </ac:inkMkLst>
        </pc:inkChg>
        <pc:inkChg chg="add del">
          <ac:chgData name="Florian Genilloud" userId="bf64e25e432c231a" providerId="LiveId" clId="{24E314D2-A29F-4FCB-9B1F-0120D7E2D683}" dt="2019-12-16T10:53:53.854" v="4339" actId="9405"/>
          <ac:inkMkLst>
            <pc:docMk/>
            <pc:sldMk cId="2091879687" sldId="303"/>
            <ac:inkMk id="21" creationId="{14ACCE1B-833B-4EB0-8C40-6C82CA37E945}"/>
          </ac:inkMkLst>
        </pc:inkChg>
        <pc:inkChg chg="add del">
          <ac:chgData name="Florian Genilloud" userId="bf64e25e432c231a" providerId="LiveId" clId="{24E314D2-A29F-4FCB-9B1F-0120D7E2D683}" dt="2019-12-16T10:53:53.588" v="4338" actId="9405"/>
          <ac:inkMkLst>
            <pc:docMk/>
            <pc:sldMk cId="2091879687" sldId="303"/>
            <ac:inkMk id="22" creationId="{407AD306-0840-48E4-BA8B-A16A6925E198}"/>
          </ac:inkMkLst>
        </pc:inkChg>
        <pc:inkChg chg="add del">
          <ac:chgData name="Florian Genilloud" userId="bf64e25e432c231a" providerId="LiveId" clId="{24E314D2-A29F-4FCB-9B1F-0120D7E2D683}" dt="2019-12-16T10:53:53.244" v="4337" actId="9405"/>
          <ac:inkMkLst>
            <pc:docMk/>
            <pc:sldMk cId="2091879687" sldId="303"/>
            <ac:inkMk id="23" creationId="{C0DE9825-1C33-4275-85AE-482BA2F7070F}"/>
          </ac:inkMkLst>
        </pc:inkChg>
        <pc:inkChg chg="add del">
          <ac:chgData name="Florian Genilloud" userId="bf64e25e432c231a" providerId="LiveId" clId="{24E314D2-A29F-4FCB-9B1F-0120D7E2D683}" dt="2019-12-16T10:54:49.731" v="4369" actId="9405"/>
          <ac:inkMkLst>
            <pc:docMk/>
            <pc:sldMk cId="2091879687" sldId="303"/>
            <ac:inkMk id="24" creationId="{7282AB5F-42B8-482C-91A6-8E0C20FECD84}"/>
          </ac:inkMkLst>
        </pc:inkChg>
        <pc:inkChg chg="add del">
          <ac:chgData name="Florian Genilloud" userId="bf64e25e432c231a" providerId="LiveId" clId="{24E314D2-A29F-4FCB-9B1F-0120D7E2D683}" dt="2019-12-16T10:54:49.423" v="4368" actId="9405"/>
          <ac:inkMkLst>
            <pc:docMk/>
            <pc:sldMk cId="2091879687" sldId="303"/>
            <ac:inkMk id="25" creationId="{155D2AA0-BDB6-416C-BCF2-FB16D36679C4}"/>
          </ac:inkMkLst>
        </pc:inkChg>
        <pc:inkChg chg="add del mod">
          <ac:chgData name="Florian Genilloud" userId="bf64e25e432c231a" providerId="LiveId" clId="{24E314D2-A29F-4FCB-9B1F-0120D7E2D683}" dt="2019-12-16T10:54:49.156" v="4367" actId="9405"/>
          <ac:inkMkLst>
            <pc:docMk/>
            <pc:sldMk cId="2091879687" sldId="303"/>
            <ac:inkMk id="26" creationId="{F3402ED1-444B-4683-8485-EE26B21E10B2}"/>
          </ac:inkMkLst>
        </pc:inkChg>
        <pc:inkChg chg="add del mod">
          <ac:chgData name="Florian Genilloud" userId="bf64e25e432c231a" providerId="LiveId" clId="{24E314D2-A29F-4FCB-9B1F-0120D7E2D683}" dt="2019-12-16T10:54:48.895" v="4366" actId="9405"/>
          <ac:inkMkLst>
            <pc:docMk/>
            <pc:sldMk cId="2091879687" sldId="303"/>
            <ac:inkMk id="27" creationId="{C6C0324F-6176-4FE2-888D-25C04F295848}"/>
          </ac:inkMkLst>
        </pc:inkChg>
        <pc:inkChg chg="add del mod">
          <ac:chgData name="Florian Genilloud" userId="bf64e25e432c231a" providerId="LiveId" clId="{24E314D2-A29F-4FCB-9B1F-0120D7E2D683}" dt="2019-12-16T10:54:48.696" v="4365"/>
          <ac:inkMkLst>
            <pc:docMk/>
            <pc:sldMk cId="2091879687" sldId="303"/>
            <ac:inkMk id="28" creationId="{6C1A2BBE-CF45-4ACD-8176-A79E8623ABB7}"/>
          </ac:inkMkLst>
        </pc:inkChg>
        <pc:inkChg chg="add del mod">
          <ac:chgData name="Florian Genilloud" userId="bf64e25e432c231a" providerId="LiveId" clId="{24E314D2-A29F-4FCB-9B1F-0120D7E2D683}" dt="2019-12-16T10:54:48.526" v="4363"/>
          <ac:inkMkLst>
            <pc:docMk/>
            <pc:sldMk cId="2091879687" sldId="303"/>
            <ac:inkMk id="30" creationId="{0F66D9EB-1486-4275-86AD-39730F2F709F}"/>
          </ac:inkMkLst>
        </pc:inkChg>
        <pc:inkChg chg="add del mod">
          <ac:chgData name="Florian Genilloud" userId="bf64e25e432c231a" providerId="LiveId" clId="{24E314D2-A29F-4FCB-9B1F-0120D7E2D683}" dt="2019-12-16T10:54:39.452" v="4357" actId="9405"/>
          <ac:inkMkLst>
            <pc:docMk/>
            <pc:sldMk cId="2091879687" sldId="303"/>
            <ac:inkMk id="32" creationId="{D059FEF4-73A3-4F45-8E65-9EB659CFDFB8}"/>
          </ac:inkMkLst>
        </pc:inkChg>
        <pc:inkChg chg="add del mod">
          <ac:chgData name="Florian Genilloud" userId="bf64e25e432c231a" providerId="LiveId" clId="{24E314D2-A29F-4FCB-9B1F-0120D7E2D683}" dt="2019-12-16T10:54:38.917" v="4356"/>
          <ac:inkMkLst>
            <pc:docMk/>
            <pc:sldMk cId="2091879687" sldId="303"/>
            <ac:inkMk id="33" creationId="{098D3BA0-4A80-47B4-B742-5FED96E6CF40}"/>
          </ac:inkMkLst>
        </pc:inkChg>
        <pc:inkChg chg="add del mod">
          <ac:chgData name="Florian Genilloud" userId="bf64e25e432c231a" providerId="LiveId" clId="{24E314D2-A29F-4FCB-9B1F-0120D7E2D683}" dt="2019-12-16T10:54:38.296" v="4354"/>
          <ac:inkMkLst>
            <pc:docMk/>
            <pc:sldMk cId="2091879687" sldId="303"/>
            <ac:inkMk id="35" creationId="{D1F3F8AE-6AAB-4CEC-BC2D-CD2AA2E8134A}"/>
          </ac:inkMkLst>
        </pc:inkChg>
        <pc:inkChg chg="add del mod">
          <ac:chgData name="Florian Genilloud" userId="bf64e25e432c231a" providerId="LiveId" clId="{24E314D2-A29F-4FCB-9B1F-0120D7E2D683}" dt="2019-12-16T10:54:48.343" v="4361"/>
          <ac:inkMkLst>
            <pc:docMk/>
            <pc:sldMk cId="2091879687" sldId="303"/>
            <ac:inkMk id="37" creationId="{CCE90ECA-5BA0-49D1-B901-A1F26A4F8ECB}"/>
          </ac:inkMkLst>
        </pc:inkChg>
        <pc:inkChg chg="add del">
          <ac:chgData name="Florian Genilloud" userId="bf64e25e432c231a" providerId="LiveId" clId="{24E314D2-A29F-4FCB-9B1F-0120D7E2D683}" dt="2019-12-16T10:55:16.667" v="4371" actId="9405"/>
          <ac:inkMkLst>
            <pc:docMk/>
            <pc:sldMk cId="2091879687" sldId="303"/>
            <ac:inkMk id="39" creationId="{D1C7FDEE-9C17-492D-926C-479147A71A26}"/>
          </ac:inkMkLst>
        </pc:inkChg>
        <pc:inkChg chg="add del">
          <ac:chgData name="Florian Genilloud" userId="bf64e25e432c231a" providerId="LiveId" clId="{24E314D2-A29F-4FCB-9B1F-0120D7E2D683}" dt="2019-12-16T10:56:11.973" v="4391" actId="9405"/>
          <ac:inkMkLst>
            <pc:docMk/>
            <pc:sldMk cId="2091879687" sldId="303"/>
            <ac:inkMk id="40" creationId="{A92A6641-DCEF-4C97-A3FB-0BAB801935EC}"/>
          </ac:inkMkLst>
        </pc:inkChg>
        <pc:inkChg chg="add del">
          <ac:chgData name="Florian Genilloud" userId="bf64e25e432c231a" providerId="LiveId" clId="{24E314D2-A29F-4FCB-9B1F-0120D7E2D683}" dt="2019-12-16T10:55:28.558" v="4374" actId="9405"/>
          <ac:inkMkLst>
            <pc:docMk/>
            <pc:sldMk cId="2091879687" sldId="303"/>
            <ac:inkMk id="41" creationId="{8F68A8B3-68AA-4475-A781-642F2B94A81A}"/>
          </ac:inkMkLst>
        </pc:inkChg>
        <pc:inkChg chg="add del">
          <ac:chgData name="Florian Genilloud" userId="bf64e25e432c231a" providerId="LiveId" clId="{24E314D2-A29F-4FCB-9B1F-0120D7E2D683}" dt="2019-12-16T10:56:11.681" v="4390" actId="9405"/>
          <ac:inkMkLst>
            <pc:docMk/>
            <pc:sldMk cId="2091879687" sldId="303"/>
            <ac:inkMk id="42" creationId="{575F42FE-5D99-45AF-90E8-76577B5131BE}"/>
          </ac:inkMkLst>
        </pc:inkChg>
        <pc:inkChg chg="add del">
          <ac:chgData name="Florian Genilloud" userId="bf64e25e432c231a" providerId="LiveId" clId="{24E314D2-A29F-4FCB-9B1F-0120D7E2D683}" dt="2019-12-16T10:56:11.503" v="4389" actId="9405"/>
          <ac:inkMkLst>
            <pc:docMk/>
            <pc:sldMk cId="2091879687" sldId="303"/>
            <ac:inkMk id="43" creationId="{3A053E4B-8DD3-451B-82D0-D1145040C217}"/>
          </ac:inkMkLst>
        </pc:inkChg>
        <pc:inkChg chg="add del">
          <ac:chgData name="Florian Genilloud" userId="bf64e25e432c231a" providerId="LiveId" clId="{24E314D2-A29F-4FCB-9B1F-0120D7E2D683}" dt="2019-12-16T10:56:11.284" v="4388" actId="9405"/>
          <ac:inkMkLst>
            <pc:docMk/>
            <pc:sldMk cId="2091879687" sldId="303"/>
            <ac:inkMk id="44" creationId="{502C91B6-A09A-4956-9EB5-A8F657D06EFE}"/>
          </ac:inkMkLst>
        </pc:inkChg>
        <pc:inkChg chg="add del">
          <ac:chgData name="Florian Genilloud" userId="bf64e25e432c231a" providerId="LiveId" clId="{24E314D2-A29F-4FCB-9B1F-0120D7E2D683}" dt="2019-12-16T10:56:11.036" v="4387" actId="9405"/>
          <ac:inkMkLst>
            <pc:docMk/>
            <pc:sldMk cId="2091879687" sldId="303"/>
            <ac:inkMk id="45" creationId="{A41A47B0-5941-4B2C-9405-CBCBB9A862D8}"/>
          </ac:inkMkLst>
        </pc:inkChg>
        <pc:inkChg chg="add del">
          <ac:chgData name="Florian Genilloud" userId="bf64e25e432c231a" providerId="LiveId" clId="{24E314D2-A29F-4FCB-9B1F-0120D7E2D683}" dt="2019-12-16T10:56:10.872" v="4386" actId="9405"/>
          <ac:inkMkLst>
            <pc:docMk/>
            <pc:sldMk cId="2091879687" sldId="303"/>
            <ac:inkMk id="46" creationId="{EA7F5DB5-6A29-41D1-A770-06A2491FAA5D}"/>
          </ac:inkMkLst>
        </pc:inkChg>
        <pc:inkChg chg="add del">
          <ac:chgData name="Florian Genilloud" userId="bf64e25e432c231a" providerId="LiveId" clId="{24E314D2-A29F-4FCB-9B1F-0120D7E2D683}" dt="2019-12-16T10:55:56.513" v="4381" actId="9405"/>
          <ac:inkMkLst>
            <pc:docMk/>
            <pc:sldMk cId="2091879687" sldId="303"/>
            <ac:inkMk id="47" creationId="{D5C0B7C6-27EC-4666-B8B1-31F71A12CAC4}"/>
          </ac:inkMkLst>
        </pc:inkChg>
        <pc:inkChg chg="add del">
          <ac:chgData name="Florian Genilloud" userId="bf64e25e432c231a" providerId="LiveId" clId="{24E314D2-A29F-4FCB-9B1F-0120D7E2D683}" dt="2019-12-16T10:56:10.722" v="4385" actId="9405"/>
          <ac:inkMkLst>
            <pc:docMk/>
            <pc:sldMk cId="2091879687" sldId="303"/>
            <ac:inkMk id="48" creationId="{9B97176E-7C1C-4AD7-A602-A0EB27CE3E0A}"/>
          </ac:inkMkLst>
        </pc:inkChg>
        <pc:inkChg chg="add del">
          <ac:chgData name="Florian Genilloud" userId="bf64e25e432c231a" providerId="LiveId" clId="{24E314D2-A29F-4FCB-9B1F-0120D7E2D683}" dt="2019-12-16T10:56:10.542" v="4384" actId="9405"/>
          <ac:inkMkLst>
            <pc:docMk/>
            <pc:sldMk cId="2091879687" sldId="303"/>
            <ac:inkMk id="49" creationId="{15C0D193-6529-415E-BDB7-0E53F347E47F}"/>
          </ac:inkMkLst>
        </pc:inkChg>
        <pc:cxnChg chg="add mod">
          <ac:chgData name="Florian Genilloud" userId="bf64e25e432c231a" providerId="LiveId" clId="{24E314D2-A29F-4FCB-9B1F-0120D7E2D683}" dt="2019-12-19T08:08:48.172" v="4483" actId="14100"/>
          <ac:cxnSpMkLst>
            <pc:docMk/>
            <pc:sldMk cId="2091879687" sldId="303"/>
            <ac:cxnSpMk id="6" creationId="{BAEA528E-0B21-43CF-82C4-DD3094BD5F1B}"/>
          </ac:cxnSpMkLst>
        </pc:cxnChg>
        <pc:cxnChg chg="add mod">
          <ac:chgData name="Florian Genilloud" userId="bf64e25e432c231a" providerId="LiveId" clId="{24E314D2-A29F-4FCB-9B1F-0120D7E2D683}" dt="2019-12-19T08:08:48.172" v="4483" actId="14100"/>
          <ac:cxnSpMkLst>
            <pc:docMk/>
            <pc:sldMk cId="2091879687" sldId="303"/>
            <ac:cxnSpMk id="7" creationId="{CC6BCBC3-D769-412B-8DF1-A513F0872A20}"/>
          </ac:cxnSpMkLst>
        </pc:cxnChg>
      </pc:sldChg>
      <pc:sldChg chg="addSp delSp modSp add del">
        <pc:chgData name="Florian Genilloud" userId="bf64e25e432c231a" providerId="LiveId" clId="{24E314D2-A29F-4FCB-9B1F-0120D7E2D683}" dt="2019-12-19T09:20:29.531" v="6037"/>
        <pc:sldMkLst>
          <pc:docMk/>
          <pc:sldMk cId="857093949" sldId="304"/>
        </pc:sldMkLst>
        <pc:spChg chg="mod">
          <ac:chgData name="Florian Genilloud" userId="bf64e25e432c231a" providerId="LiveId" clId="{24E314D2-A29F-4FCB-9B1F-0120D7E2D683}" dt="2019-12-19T08:53:48.395" v="5574" actId="122"/>
          <ac:spMkLst>
            <pc:docMk/>
            <pc:sldMk cId="857093949" sldId="304"/>
            <ac:spMk id="2" creationId="{DD374873-EBDA-4184-85BF-31B8A43DE6F4}"/>
          </ac:spMkLst>
        </pc:spChg>
        <pc:spChg chg="del">
          <ac:chgData name="Florian Genilloud" userId="bf64e25e432c231a" providerId="LiveId" clId="{24E314D2-A29F-4FCB-9B1F-0120D7E2D683}" dt="2019-12-19T08:04:29.050" v="4472"/>
          <ac:spMkLst>
            <pc:docMk/>
            <pc:sldMk cId="857093949" sldId="304"/>
            <ac:spMk id="3" creationId="{B7E4458F-1FBB-48F9-9445-B11C259820C3}"/>
          </ac:spMkLst>
        </pc:spChg>
        <pc:spChg chg="add mod">
          <ac:chgData name="Florian Genilloud" userId="bf64e25e432c231a" providerId="LiveId" clId="{24E314D2-A29F-4FCB-9B1F-0120D7E2D683}" dt="2019-12-19T08:58:34.467" v="6021" actId="20577"/>
          <ac:spMkLst>
            <pc:docMk/>
            <pc:sldMk cId="857093949" sldId="304"/>
            <ac:spMk id="7" creationId="{0DEBC529-A88E-4CA9-9D7D-4535ED3F2F0C}"/>
          </ac:spMkLst>
        </pc:spChg>
        <pc:spChg chg="add">
          <ac:chgData name="Florian Genilloud" userId="bf64e25e432c231a" providerId="LiveId" clId="{24E314D2-A29F-4FCB-9B1F-0120D7E2D683}" dt="2019-12-19T09:20:29.531" v="6037"/>
          <ac:spMkLst>
            <pc:docMk/>
            <pc:sldMk cId="857093949" sldId="304"/>
            <ac:spMk id="8" creationId="{CD065152-0784-4C4C-85B1-37F6EBCB13E8}"/>
          </ac:spMkLst>
        </pc:spChg>
        <pc:graphicFrameChg chg="add del mod modGraphic">
          <ac:chgData name="Florian Genilloud" userId="bf64e25e432c231a" providerId="LiveId" clId="{24E314D2-A29F-4FCB-9B1F-0120D7E2D683}" dt="2019-12-19T08:04:43.891" v="4475" actId="478"/>
          <ac:graphicFrameMkLst>
            <pc:docMk/>
            <pc:sldMk cId="857093949" sldId="304"/>
            <ac:graphicFrameMk id="5" creationId="{A64277E9-A4A0-47B4-9392-A7D51E2559CC}"/>
          </ac:graphicFrameMkLst>
        </pc:graphicFrameChg>
        <pc:picChg chg="add">
          <ac:chgData name="Florian Genilloud" userId="bf64e25e432c231a" providerId="LiveId" clId="{24E314D2-A29F-4FCB-9B1F-0120D7E2D683}" dt="2019-12-19T09:20:29.531" v="6037"/>
          <ac:picMkLst>
            <pc:docMk/>
            <pc:sldMk cId="857093949" sldId="304"/>
            <ac:picMk id="9" creationId="{3B7578E0-0900-46A0-8F8A-5B0958193292}"/>
          </ac:picMkLst>
        </pc:picChg>
      </pc:sldChg>
      <pc:sldChg chg="addSp delSp modSp add modAnim">
        <pc:chgData name="Florian Genilloud" userId="bf64e25e432c231a" providerId="LiveId" clId="{24E314D2-A29F-4FCB-9B1F-0120D7E2D683}" dt="2019-12-19T08:51:21.615" v="5505"/>
        <pc:sldMkLst>
          <pc:docMk/>
          <pc:sldMk cId="2610964438" sldId="305"/>
        </pc:sldMkLst>
        <pc:spChg chg="mod">
          <ac:chgData name="Florian Genilloud" userId="bf64e25e432c231a" providerId="LiveId" clId="{24E314D2-A29F-4FCB-9B1F-0120D7E2D683}" dt="2019-12-19T08:12:38.758" v="4574" actId="122"/>
          <ac:spMkLst>
            <pc:docMk/>
            <pc:sldMk cId="2610964438" sldId="305"/>
            <ac:spMk id="2" creationId="{2EBC35B0-6EF7-4A0C-818B-02876C464097}"/>
          </ac:spMkLst>
        </pc:spChg>
        <pc:spChg chg="del">
          <ac:chgData name="Florian Genilloud" userId="bf64e25e432c231a" providerId="LiveId" clId="{24E314D2-A29F-4FCB-9B1F-0120D7E2D683}" dt="2019-12-19T08:10:32.739" v="4518"/>
          <ac:spMkLst>
            <pc:docMk/>
            <pc:sldMk cId="2610964438" sldId="305"/>
            <ac:spMk id="3" creationId="{D7D76397-CAC6-48AB-9559-319AD9F9B54B}"/>
          </ac:spMkLst>
        </pc:spChg>
        <pc:spChg chg="add mod">
          <ac:chgData name="Florian Genilloud" userId="bf64e25e432c231a" providerId="LiveId" clId="{24E314D2-A29F-4FCB-9B1F-0120D7E2D683}" dt="2019-12-19T08:13:08.281" v="4582"/>
          <ac:spMkLst>
            <pc:docMk/>
            <pc:sldMk cId="2610964438" sldId="305"/>
            <ac:spMk id="6" creationId="{29B48559-269E-417F-A7AF-8AA3FAFB2466}"/>
          </ac:spMkLst>
        </pc:spChg>
        <pc:spChg chg="add mod">
          <ac:chgData name="Florian Genilloud" userId="bf64e25e432c231a" providerId="LiveId" clId="{24E314D2-A29F-4FCB-9B1F-0120D7E2D683}" dt="2019-12-19T08:15:13.768" v="4610" actId="1076"/>
          <ac:spMkLst>
            <pc:docMk/>
            <pc:sldMk cId="2610964438" sldId="305"/>
            <ac:spMk id="7" creationId="{D80B7D1F-CCAA-47B0-ADAD-E225ABA32057}"/>
          </ac:spMkLst>
        </pc:spChg>
        <pc:spChg chg="add mod">
          <ac:chgData name="Florian Genilloud" userId="bf64e25e432c231a" providerId="LiveId" clId="{24E314D2-A29F-4FCB-9B1F-0120D7E2D683}" dt="2019-12-19T08:16:44.327" v="4623" actId="1076"/>
          <ac:spMkLst>
            <pc:docMk/>
            <pc:sldMk cId="2610964438" sldId="305"/>
            <ac:spMk id="9" creationId="{CC687FB8-0331-4ECE-8F59-16F325E66E44}"/>
          </ac:spMkLst>
        </pc:spChg>
        <pc:spChg chg="add">
          <ac:chgData name="Florian Genilloud" userId="bf64e25e432c231a" providerId="LiveId" clId="{24E314D2-A29F-4FCB-9B1F-0120D7E2D683}" dt="2019-12-19T08:51:21.615" v="5505"/>
          <ac:spMkLst>
            <pc:docMk/>
            <pc:sldMk cId="2610964438" sldId="305"/>
            <ac:spMk id="11" creationId="{D27E504F-016F-4BBF-B845-FF35199F76AE}"/>
          </ac:spMkLst>
        </pc:spChg>
        <pc:graphicFrameChg chg="add mod">
          <ac:chgData name="Florian Genilloud" userId="bf64e25e432c231a" providerId="LiveId" clId="{24E314D2-A29F-4FCB-9B1F-0120D7E2D683}" dt="2019-12-19T08:17:12.251" v="4631" actId="1076"/>
          <ac:graphicFrameMkLst>
            <pc:docMk/>
            <pc:sldMk cId="2610964438" sldId="305"/>
            <ac:graphicFrameMk id="5" creationId="{6D2B4A08-2379-4799-89CD-3D4B3773CEBA}"/>
          </ac:graphicFrameMkLst>
        </pc:graphicFrameChg>
        <pc:graphicFrameChg chg="add mod">
          <ac:chgData name="Florian Genilloud" userId="bf64e25e432c231a" providerId="LiveId" clId="{24E314D2-A29F-4FCB-9B1F-0120D7E2D683}" dt="2019-12-19T08:14:53.651" v="4604" actId="14100"/>
          <ac:graphicFrameMkLst>
            <pc:docMk/>
            <pc:sldMk cId="2610964438" sldId="305"/>
            <ac:graphicFrameMk id="8" creationId="{9809F61C-8F44-4A1A-813D-6332590990D1}"/>
          </ac:graphicFrameMkLst>
        </pc:graphicFrameChg>
        <pc:graphicFrameChg chg="add mod">
          <ac:chgData name="Florian Genilloud" userId="bf64e25e432c231a" providerId="LiveId" clId="{24E314D2-A29F-4FCB-9B1F-0120D7E2D683}" dt="2019-12-19T08:18:03.677" v="4661" actId="14100"/>
          <ac:graphicFrameMkLst>
            <pc:docMk/>
            <pc:sldMk cId="2610964438" sldId="305"/>
            <ac:graphicFrameMk id="10" creationId="{C9CD1707-B64F-49DE-A4CC-4DC2F98318B1}"/>
          </ac:graphicFrameMkLst>
        </pc:graphicFrameChg>
        <pc:picChg chg="add">
          <ac:chgData name="Florian Genilloud" userId="bf64e25e432c231a" providerId="LiveId" clId="{24E314D2-A29F-4FCB-9B1F-0120D7E2D683}" dt="2019-12-19T08:51:21.615" v="5505"/>
          <ac:picMkLst>
            <pc:docMk/>
            <pc:sldMk cId="2610964438" sldId="305"/>
            <ac:picMk id="12" creationId="{FC2343AA-643B-4EA9-B5A4-B68A66C91007}"/>
          </ac:picMkLst>
        </pc:picChg>
      </pc:sldChg>
      <pc:sldChg chg="add del">
        <pc:chgData name="Florian Genilloud" userId="bf64e25e432c231a" providerId="LiveId" clId="{24E314D2-A29F-4FCB-9B1F-0120D7E2D683}" dt="2019-12-19T08:18:34.432" v="4665" actId="47"/>
        <pc:sldMkLst>
          <pc:docMk/>
          <pc:sldMk cId="167499762" sldId="306"/>
        </pc:sldMkLst>
      </pc:sldChg>
    </pc:docChg>
  </pc:docChgLst>
  <pc:docChgLst>
    <pc:chgData name="Florian Genilloud" userId="bf64e25e432c231a" providerId="LiveId" clId="{4A7E749E-3FE3-49AA-BDF8-9AC857386ED4}"/>
    <pc:docChg chg="undo redo custSel mod addSld delSld modSld sldOrd">
      <pc:chgData name="Florian Genilloud" userId="bf64e25e432c231a" providerId="LiveId" clId="{4A7E749E-3FE3-49AA-BDF8-9AC857386ED4}" dt="2020-10-01T07:06:05.957" v="4776" actId="27636"/>
      <pc:docMkLst>
        <pc:docMk/>
      </pc:docMkLst>
      <pc:sldChg chg="modSp mod">
        <pc:chgData name="Florian Genilloud" userId="bf64e25e432c231a" providerId="LiveId" clId="{4A7E749E-3FE3-49AA-BDF8-9AC857386ED4}" dt="2020-09-24T11:37:50.642" v="95" actId="1076"/>
        <pc:sldMkLst>
          <pc:docMk/>
          <pc:sldMk cId="0" sldId="256"/>
        </pc:sldMkLst>
        <pc:spChg chg="mod">
          <ac:chgData name="Florian Genilloud" userId="bf64e25e432c231a" providerId="LiveId" clId="{4A7E749E-3FE3-49AA-BDF8-9AC857386ED4}" dt="2020-09-24T11:35:14.224" v="2"/>
          <ac:spMkLst>
            <pc:docMk/>
            <pc:sldMk cId="0" sldId="256"/>
            <ac:spMk id="2" creationId="{00000000-0000-0000-0000-000000000000}"/>
          </ac:spMkLst>
        </pc:spChg>
        <pc:spChg chg="mod">
          <ac:chgData name="Florian Genilloud" userId="bf64e25e432c231a" providerId="LiveId" clId="{4A7E749E-3FE3-49AA-BDF8-9AC857386ED4}" dt="2020-09-24T11:37:50.642" v="95" actId="1076"/>
          <ac:spMkLst>
            <pc:docMk/>
            <pc:sldMk cId="0" sldId="256"/>
            <ac:spMk id="6" creationId="{00000000-0000-0000-0000-000000000000}"/>
          </ac:spMkLst>
        </pc:spChg>
        <pc:spChg chg="mod">
          <ac:chgData name="Florian Genilloud" userId="bf64e25e432c231a" providerId="LiveId" clId="{4A7E749E-3FE3-49AA-BDF8-9AC857386ED4}" dt="2020-09-24T11:36:49.567" v="64" actId="20577"/>
          <ac:spMkLst>
            <pc:docMk/>
            <pc:sldMk cId="0" sldId="256"/>
            <ac:spMk id="12" creationId="{00000000-0000-0000-0000-000000000000}"/>
          </ac:spMkLst>
        </pc:spChg>
      </pc:sldChg>
      <pc:sldChg chg="del">
        <pc:chgData name="Florian Genilloud" userId="bf64e25e432c231a" providerId="LiveId" clId="{4A7E749E-3FE3-49AA-BDF8-9AC857386ED4}" dt="2020-09-24T11:37:28.489" v="66" actId="47"/>
        <pc:sldMkLst>
          <pc:docMk/>
          <pc:sldMk cId="0" sldId="257"/>
        </pc:sldMkLst>
      </pc:sldChg>
      <pc:sldChg chg="del">
        <pc:chgData name="Florian Genilloud" userId="bf64e25e432c231a" providerId="LiveId" clId="{4A7E749E-3FE3-49AA-BDF8-9AC857386ED4}" dt="2020-09-24T11:37:29.361" v="68" actId="47"/>
        <pc:sldMkLst>
          <pc:docMk/>
          <pc:sldMk cId="2184171688" sldId="268"/>
        </pc:sldMkLst>
      </pc:sldChg>
      <pc:sldChg chg="del">
        <pc:chgData name="Florian Genilloud" userId="bf64e25e432c231a" providerId="LiveId" clId="{4A7E749E-3FE3-49AA-BDF8-9AC857386ED4}" dt="2020-09-24T11:37:29.825" v="69" actId="47"/>
        <pc:sldMkLst>
          <pc:docMk/>
          <pc:sldMk cId="927993490" sldId="270"/>
        </pc:sldMkLst>
      </pc:sldChg>
      <pc:sldChg chg="del">
        <pc:chgData name="Florian Genilloud" userId="bf64e25e432c231a" providerId="LiveId" clId="{4A7E749E-3FE3-49AA-BDF8-9AC857386ED4}" dt="2020-09-24T11:37:30.139" v="70" actId="47"/>
        <pc:sldMkLst>
          <pc:docMk/>
          <pc:sldMk cId="2053950185" sldId="271"/>
        </pc:sldMkLst>
      </pc:sldChg>
      <pc:sldChg chg="del">
        <pc:chgData name="Florian Genilloud" userId="bf64e25e432c231a" providerId="LiveId" clId="{4A7E749E-3FE3-49AA-BDF8-9AC857386ED4}" dt="2020-09-24T11:37:31.060" v="72" actId="47"/>
        <pc:sldMkLst>
          <pc:docMk/>
          <pc:sldMk cId="3262613734" sldId="273"/>
        </pc:sldMkLst>
      </pc:sldChg>
      <pc:sldChg chg="addSp delSp modSp mod">
        <pc:chgData name="Florian Genilloud" userId="bf64e25e432c231a" providerId="LiveId" clId="{4A7E749E-3FE3-49AA-BDF8-9AC857386ED4}" dt="2020-09-30T19:31:39.627" v="2518" actId="20577"/>
        <pc:sldMkLst>
          <pc:docMk/>
          <pc:sldMk cId="54767655" sldId="278"/>
        </pc:sldMkLst>
        <pc:spChg chg="mod">
          <ac:chgData name="Florian Genilloud" userId="bf64e25e432c231a" providerId="LiveId" clId="{4A7E749E-3FE3-49AA-BDF8-9AC857386ED4}" dt="2020-09-24T11:49:01.468" v="482" actId="1076"/>
          <ac:spMkLst>
            <pc:docMk/>
            <pc:sldMk cId="54767655" sldId="278"/>
            <ac:spMk id="2" creationId="{00000000-0000-0000-0000-000000000000}"/>
          </ac:spMkLst>
        </pc:spChg>
        <pc:spChg chg="mod">
          <ac:chgData name="Florian Genilloud" userId="bf64e25e432c231a" providerId="LiveId" clId="{4A7E749E-3FE3-49AA-BDF8-9AC857386ED4}" dt="2020-09-30T19:31:39.627" v="2518" actId="20577"/>
          <ac:spMkLst>
            <pc:docMk/>
            <pc:sldMk cId="54767655" sldId="278"/>
            <ac:spMk id="3" creationId="{00000000-0000-0000-0000-000000000000}"/>
          </ac:spMkLst>
        </pc:spChg>
        <pc:spChg chg="add del mod">
          <ac:chgData name="Florian Genilloud" userId="bf64e25e432c231a" providerId="LiveId" clId="{4A7E749E-3FE3-49AA-BDF8-9AC857386ED4}" dt="2020-09-24T11:38:08.162" v="98" actId="478"/>
          <ac:spMkLst>
            <pc:docMk/>
            <pc:sldMk cId="54767655" sldId="278"/>
            <ac:spMk id="4" creationId="{73E5030F-A9C6-460F-9284-0745C2E13F5D}"/>
          </ac:spMkLst>
        </pc:spChg>
        <pc:spChg chg="mod">
          <ac:chgData name="Florian Genilloud" userId="bf64e25e432c231a" providerId="LiveId" clId="{4A7E749E-3FE3-49AA-BDF8-9AC857386ED4}" dt="2020-09-24T11:39:14.800" v="107" actId="1076"/>
          <ac:spMkLst>
            <pc:docMk/>
            <pc:sldMk cId="54767655" sldId="278"/>
            <ac:spMk id="5" creationId="{00000000-0000-0000-0000-000000000000}"/>
          </ac:spMkLst>
        </pc:spChg>
        <pc:spChg chg="mod">
          <ac:chgData name="Florian Genilloud" userId="bf64e25e432c231a" providerId="LiveId" clId="{4A7E749E-3FE3-49AA-BDF8-9AC857386ED4}" dt="2020-09-24T11:38:27.620" v="101"/>
          <ac:spMkLst>
            <pc:docMk/>
            <pc:sldMk cId="54767655" sldId="278"/>
            <ac:spMk id="10" creationId="{00000000-0000-0000-0000-000000000000}"/>
          </ac:spMkLst>
        </pc:spChg>
        <pc:picChg chg="add mod">
          <ac:chgData name="Florian Genilloud" userId="bf64e25e432c231a" providerId="LiveId" clId="{4A7E749E-3FE3-49AA-BDF8-9AC857386ED4}" dt="2020-09-24T12:20:12.749" v="1426" actId="1076"/>
          <ac:picMkLst>
            <pc:docMk/>
            <pc:sldMk cId="54767655" sldId="278"/>
            <ac:picMk id="6" creationId="{BA363555-247C-4991-AB66-42995AF2DF52}"/>
          </ac:picMkLst>
        </pc:picChg>
      </pc:sldChg>
      <pc:sldChg chg="addSp modSp mod">
        <pc:chgData name="Florian Genilloud" userId="bf64e25e432c231a" providerId="LiveId" clId="{4A7E749E-3FE3-49AA-BDF8-9AC857386ED4}" dt="2020-10-01T06:58:56.261" v="4280" actId="20577"/>
        <pc:sldMkLst>
          <pc:docMk/>
          <pc:sldMk cId="1395324255" sldId="279"/>
        </pc:sldMkLst>
        <pc:spChg chg="mod">
          <ac:chgData name="Florian Genilloud" userId="bf64e25e432c231a" providerId="LiveId" clId="{4A7E749E-3FE3-49AA-BDF8-9AC857386ED4}" dt="2020-10-01T06:21:35.172" v="3997"/>
          <ac:spMkLst>
            <pc:docMk/>
            <pc:sldMk cId="1395324255" sldId="279"/>
            <ac:spMk id="2" creationId="{60F14281-AE67-4F4C-B75F-21ABD9DB0755}"/>
          </ac:spMkLst>
        </pc:spChg>
        <pc:spChg chg="mod">
          <ac:chgData name="Florian Genilloud" userId="bf64e25e432c231a" providerId="LiveId" clId="{4A7E749E-3FE3-49AA-BDF8-9AC857386ED4}" dt="2020-10-01T06:58:56.261" v="4280" actId="20577"/>
          <ac:spMkLst>
            <pc:docMk/>
            <pc:sldMk cId="1395324255" sldId="279"/>
            <ac:spMk id="3" creationId="{3FA9797B-8813-4119-8DC9-EE8731293F37}"/>
          </ac:spMkLst>
        </pc:spChg>
        <pc:spChg chg="add">
          <ac:chgData name="Florian Genilloud" userId="bf64e25e432c231a" providerId="LiveId" clId="{4A7E749E-3FE3-49AA-BDF8-9AC857386ED4}" dt="2020-10-01T06:32:25.637" v="4233" actId="22"/>
          <ac:spMkLst>
            <pc:docMk/>
            <pc:sldMk cId="1395324255" sldId="279"/>
            <ac:spMk id="8" creationId="{10ACEC68-F6C4-4A51-8C66-5103D430B896}"/>
          </ac:spMkLst>
        </pc:spChg>
      </pc:sldChg>
      <pc:sldChg chg="addSp modSp new del mod">
        <pc:chgData name="Florian Genilloud" userId="bf64e25e432c231a" providerId="LiveId" clId="{4A7E749E-3FE3-49AA-BDF8-9AC857386ED4}" dt="2020-09-24T11:39:19.298" v="108" actId="47"/>
        <pc:sldMkLst>
          <pc:docMk/>
          <pc:sldMk cId="531654372" sldId="280"/>
        </pc:sldMkLst>
        <pc:spChg chg="add mod">
          <ac:chgData name="Florian Genilloud" userId="bf64e25e432c231a" providerId="LiveId" clId="{4A7E749E-3FE3-49AA-BDF8-9AC857386ED4}" dt="2020-09-24T11:39:05.382" v="106" actId="1076"/>
          <ac:spMkLst>
            <pc:docMk/>
            <pc:sldMk cId="531654372" sldId="280"/>
            <ac:spMk id="6" creationId="{0CD522D7-3916-4878-ADE0-20994EC988D9}"/>
          </ac:spMkLst>
        </pc:spChg>
      </pc:sldChg>
      <pc:sldChg chg="del">
        <pc:chgData name="Florian Genilloud" userId="bf64e25e432c231a" providerId="LiveId" clId="{4A7E749E-3FE3-49AA-BDF8-9AC857386ED4}" dt="2020-09-24T11:37:28.917" v="67" actId="47"/>
        <pc:sldMkLst>
          <pc:docMk/>
          <pc:sldMk cId="873552174" sldId="280"/>
        </pc:sldMkLst>
      </pc:sldChg>
      <pc:sldChg chg="modSp add">
        <pc:chgData name="Florian Genilloud" userId="bf64e25e432c231a" providerId="LiveId" clId="{4A7E749E-3FE3-49AA-BDF8-9AC857386ED4}" dt="2020-10-01T06:21:35.172" v="3997"/>
        <pc:sldMkLst>
          <pc:docMk/>
          <pc:sldMk cId="3779203985" sldId="280"/>
        </pc:sldMkLst>
        <pc:spChg chg="mod">
          <ac:chgData name="Florian Genilloud" userId="bf64e25e432c231a" providerId="LiveId" clId="{4A7E749E-3FE3-49AA-BDF8-9AC857386ED4}" dt="2020-10-01T06:21:35.172" v="3997"/>
          <ac:spMkLst>
            <pc:docMk/>
            <pc:sldMk cId="3779203985" sldId="280"/>
            <ac:spMk id="2" creationId="{00000000-0000-0000-0000-000000000000}"/>
          </ac:spMkLst>
        </pc:spChg>
        <pc:spChg chg="mod">
          <ac:chgData name="Florian Genilloud" userId="bf64e25e432c231a" providerId="LiveId" clId="{4A7E749E-3FE3-49AA-BDF8-9AC857386ED4}" dt="2020-10-01T06:21:35.172" v="3997"/>
          <ac:spMkLst>
            <pc:docMk/>
            <pc:sldMk cId="3779203985" sldId="280"/>
            <ac:spMk id="3" creationId="{00000000-0000-0000-0000-000000000000}"/>
          </ac:spMkLst>
        </pc:spChg>
      </pc:sldChg>
      <pc:sldChg chg="modSp add mod">
        <pc:chgData name="Florian Genilloud" userId="bf64e25e432c231a" providerId="LiveId" clId="{4A7E749E-3FE3-49AA-BDF8-9AC857386ED4}" dt="2020-10-01T06:21:35.172" v="3997"/>
        <pc:sldMkLst>
          <pc:docMk/>
          <pc:sldMk cId="36973321" sldId="281"/>
        </pc:sldMkLst>
        <pc:spChg chg="mod">
          <ac:chgData name="Florian Genilloud" userId="bf64e25e432c231a" providerId="LiveId" clId="{4A7E749E-3FE3-49AA-BDF8-9AC857386ED4}" dt="2020-10-01T06:21:35.172" v="3997"/>
          <ac:spMkLst>
            <pc:docMk/>
            <pc:sldMk cId="36973321" sldId="281"/>
            <ac:spMk id="2" creationId="{00000000-0000-0000-0000-000000000000}"/>
          </ac:spMkLst>
        </pc:spChg>
        <pc:spChg chg="mod">
          <ac:chgData name="Florian Genilloud" userId="bf64e25e432c231a" providerId="LiveId" clId="{4A7E749E-3FE3-49AA-BDF8-9AC857386ED4}" dt="2020-09-30T19:37:45.083" v="2883" actId="20577"/>
          <ac:spMkLst>
            <pc:docMk/>
            <pc:sldMk cId="36973321" sldId="281"/>
            <ac:spMk id="3" creationId="{00000000-0000-0000-0000-000000000000}"/>
          </ac:spMkLst>
        </pc:spChg>
      </pc:sldChg>
      <pc:sldChg chg="del">
        <pc:chgData name="Florian Genilloud" userId="bf64e25e432c231a" providerId="LiveId" clId="{4A7E749E-3FE3-49AA-BDF8-9AC857386ED4}" dt="2020-09-24T11:37:32.445" v="76" actId="47"/>
        <pc:sldMkLst>
          <pc:docMk/>
          <pc:sldMk cId="2117719135" sldId="281"/>
        </pc:sldMkLst>
      </pc:sldChg>
      <pc:sldChg chg="del">
        <pc:chgData name="Florian Genilloud" userId="bf64e25e432c231a" providerId="LiveId" clId="{4A7E749E-3FE3-49AA-BDF8-9AC857386ED4}" dt="2020-09-24T11:37:32.808" v="77" actId="47"/>
        <pc:sldMkLst>
          <pc:docMk/>
          <pc:sldMk cId="696985255" sldId="282"/>
        </pc:sldMkLst>
      </pc:sldChg>
      <pc:sldChg chg="modSp add del mod">
        <pc:chgData name="Florian Genilloud" userId="bf64e25e432c231a" providerId="LiveId" clId="{4A7E749E-3FE3-49AA-BDF8-9AC857386ED4}" dt="2020-09-24T12:38:45.012" v="1478" actId="47"/>
        <pc:sldMkLst>
          <pc:docMk/>
          <pc:sldMk cId="2848624872" sldId="282"/>
        </pc:sldMkLst>
        <pc:spChg chg="mod">
          <ac:chgData name="Florian Genilloud" userId="bf64e25e432c231a" providerId="LiveId" clId="{4A7E749E-3FE3-49AA-BDF8-9AC857386ED4}" dt="2020-09-24T11:56:42.129" v="955" actId="20577"/>
          <ac:spMkLst>
            <pc:docMk/>
            <pc:sldMk cId="2848624872" sldId="282"/>
            <ac:spMk id="2" creationId="{00000000-0000-0000-0000-000000000000}"/>
          </ac:spMkLst>
        </pc:spChg>
        <pc:spChg chg="mod">
          <ac:chgData name="Florian Genilloud" userId="bf64e25e432c231a" providerId="LiveId" clId="{4A7E749E-3FE3-49AA-BDF8-9AC857386ED4}" dt="2020-09-24T12:08:08.353" v="1274" actId="20577"/>
          <ac:spMkLst>
            <pc:docMk/>
            <pc:sldMk cId="2848624872" sldId="282"/>
            <ac:spMk id="3" creationId="{00000000-0000-0000-0000-000000000000}"/>
          </ac:spMkLst>
        </pc:spChg>
      </pc:sldChg>
      <pc:sldChg chg="addSp delSp modSp add mod">
        <pc:chgData name="Florian Genilloud" userId="bf64e25e432c231a" providerId="LiveId" clId="{4A7E749E-3FE3-49AA-BDF8-9AC857386ED4}" dt="2020-09-24T12:32:14.990" v="1476" actId="20577"/>
        <pc:sldMkLst>
          <pc:docMk/>
          <pc:sldMk cId="279330177" sldId="283"/>
        </pc:sldMkLst>
        <pc:spChg chg="mod">
          <ac:chgData name="Florian Genilloud" userId="bf64e25e432c231a" providerId="LiveId" clId="{4A7E749E-3FE3-49AA-BDF8-9AC857386ED4}" dt="2020-09-24T11:49:41.853" v="501" actId="20577"/>
          <ac:spMkLst>
            <pc:docMk/>
            <pc:sldMk cId="279330177" sldId="283"/>
            <ac:spMk id="3" creationId="{00000000-0000-0000-0000-000000000000}"/>
          </ac:spMkLst>
        </pc:spChg>
        <pc:graphicFrameChg chg="add mod modGraphic">
          <ac:chgData name="Florian Genilloud" userId="bf64e25e432c231a" providerId="LiveId" clId="{4A7E749E-3FE3-49AA-BDF8-9AC857386ED4}" dt="2020-09-24T12:32:14.990" v="1476" actId="20577"/>
          <ac:graphicFrameMkLst>
            <pc:docMk/>
            <pc:sldMk cId="279330177" sldId="283"/>
            <ac:graphicFrameMk id="4" creationId="{1E8BC620-8F08-4B04-B4C0-FD00EE6F4F63}"/>
          </ac:graphicFrameMkLst>
        </pc:graphicFrameChg>
        <pc:picChg chg="del">
          <ac:chgData name="Florian Genilloud" userId="bf64e25e432c231a" providerId="LiveId" clId="{4A7E749E-3FE3-49AA-BDF8-9AC857386ED4}" dt="2020-09-24T11:49:23.716" v="487" actId="478"/>
          <ac:picMkLst>
            <pc:docMk/>
            <pc:sldMk cId="279330177" sldId="283"/>
            <ac:picMk id="6" creationId="{BA363555-247C-4991-AB66-42995AF2DF52}"/>
          </ac:picMkLst>
        </pc:picChg>
      </pc:sldChg>
      <pc:sldChg chg="del">
        <pc:chgData name="Florian Genilloud" userId="bf64e25e432c231a" providerId="LiveId" clId="{4A7E749E-3FE3-49AA-BDF8-9AC857386ED4}" dt="2020-09-24T11:37:32.091" v="75" actId="47"/>
        <pc:sldMkLst>
          <pc:docMk/>
          <pc:sldMk cId="2814734309" sldId="283"/>
        </pc:sldMkLst>
      </pc:sldChg>
      <pc:sldChg chg="del">
        <pc:chgData name="Florian Genilloud" userId="bf64e25e432c231a" providerId="LiveId" clId="{4A7E749E-3FE3-49AA-BDF8-9AC857386ED4}" dt="2020-09-24T11:37:31.358" v="73" actId="47"/>
        <pc:sldMkLst>
          <pc:docMk/>
          <pc:sldMk cId="2877223755" sldId="284"/>
        </pc:sldMkLst>
      </pc:sldChg>
      <pc:sldChg chg="modSp new del mod">
        <pc:chgData name="Florian Genilloud" userId="bf64e25e432c231a" providerId="LiveId" clId="{4A7E749E-3FE3-49AA-BDF8-9AC857386ED4}" dt="2020-09-24T12:03:47.901" v="1077" actId="47"/>
        <pc:sldMkLst>
          <pc:docMk/>
          <pc:sldMk cId="3055253007" sldId="284"/>
        </pc:sldMkLst>
        <pc:spChg chg="mod">
          <ac:chgData name="Florian Genilloud" userId="bf64e25e432c231a" providerId="LiveId" clId="{4A7E749E-3FE3-49AA-BDF8-9AC857386ED4}" dt="2020-09-24T12:00:25.122" v="1076" actId="20577"/>
          <ac:spMkLst>
            <pc:docMk/>
            <pc:sldMk cId="3055253007" sldId="284"/>
            <ac:spMk id="2" creationId="{9AAF1C54-91EE-4110-AD63-F90A6E49B260}"/>
          </ac:spMkLst>
        </pc:spChg>
      </pc:sldChg>
      <pc:sldChg chg="addSp delSp modSp new mod modAnim">
        <pc:chgData name="Florian Genilloud" userId="bf64e25e432c231a" providerId="LiveId" clId="{4A7E749E-3FE3-49AA-BDF8-9AC857386ED4}" dt="2020-10-01T06:32:32.160" v="4235" actId="22"/>
        <pc:sldMkLst>
          <pc:docMk/>
          <pc:sldMk cId="3259431710" sldId="284"/>
        </pc:sldMkLst>
        <pc:spChg chg="del">
          <ac:chgData name="Florian Genilloud" userId="bf64e25e432c231a" providerId="LiveId" clId="{4A7E749E-3FE3-49AA-BDF8-9AC857386ED4}" dt="2020-09-24T12:06:14.918" v="1195" actId="26606"/>
          <ac:spMkLst>
            <pc:docMk/>
            <pc:sldMk cId="3259431710" sldId="284"/>
            <ac:spMk id="2" creationId="{33B77E81-39A3-49E9-B9F0-7A3B4CEF2DAC}"/>
          </ac:spMkLst>
        </pc:spChg>
        <pc:spChg chg="add">
          <ac:chgData name="Florian Genilloud" userId="bf64e25e432c231a" providerId="LiveId" clId="{4A7E749E-3FE3-49AA-BDF8-9AC857386ED4}" dt="2020-10-01T06:32:32.160" v="4235" actId="22"/>
          <ac:spMkLst>
            <pc:docMk/>
            <pc:sldMk cId="3259431710" sldId="284"/>
            <ac:spMk id="2" creationId="{9180160E-BC01-4465-9BB2-77F5D4565A23}"/>
          </ac:spMkLst>
        </pc:spChg>
        <pc:spChg chg="del mod">
          <ac:chgData name="Florian Genilloud" userId="bf64e25e432c231a" providerId="LiveId" clId="{4A7E749E-3FE3-49AA-BDF8-9AC857386ED4}" dt="2020-09-24T12:06:13.608" v="1194"/>
          <ac:spMkLst>
            <pc:docMk/>
            <pc:sldMk cId="3259431710" sldId="284"/>
            <ac:spMk id="3" creationId="{4E01CD0A-2F80-4018-A9A9-0C2822302F85}"/>
          </ac:spMkLst>
        </pc:spChg>
        <pc:spChg chg="mod modVis">
          <ac:chgData name="Florian Genilloud" userId="bf64e25e432c231a" providerId="LiveId" clId="{4A7E749E-3FE3-49AA-BDF8-9AC857386ED4}" dt="2020-10-01T06:21:35.172" v="3997"/>
          <ac:spMkLst>
            <pc:docMk/>
            <pc:sldMk cId="3259431710" sldId="284"/>
            <ac:spMk id="4" creationId="{84D68493-4F3D-47C9-952D-C7A77E426EE6}"/>
          </ac:spMkLst>
        </pc:spChg>
        <pc:spChg chg="add mod">
          <ac:chgData name="Florian Genilloud" userId="bf64e25e432c231a" providerId="LiveId" clId="{4A7E749E-3FE3-49AA-BDF8-9AC857386ED4}" dt="2020-09-24T12:06:56.711" v="1246" actId="1076"/>
          <ac:spMkLst>
            <pc:docMk/>
            <pc:sldMk cId="3259431710" sldId="284"/>
            <ac:spMk id="6" creationId="{8C315BE0-6DE4-41A8-A2F2-6F89D19D99A3}"/>
          </ac:spMkLst>
        </pc:spChg>
        <pc:spChg chg="add mod">
          <ac:chgData name="Florian Genilloud" userId="bf64e25e432c231a" providerId="LiveId" clId="{4A7E749E-3FE3-49AA-BDF8-9AC857386ED4}" dt="2020-09-24T12:07:57.771" v="1273" actId="1076"/>
          <ac:spMkLst>
            <pc:docMk/>
            <pc:sldMk cId="3259431710" sldId="284"/>
            <ac:spMk id="10" creationId="{0CA3D3F0-1F72-4E43-A21A-B90D69D2E2B2}"/>
          </ac:spMkLst>
        </pc:spChg>
        <pc:spChg chg="add mod">
          <ac:chgData name="Florian Genilloud" userId="bf64e25e432c231a" providerId="LiveId" clId="{4A7E749E-3FE3-49AA-BDF8-9AC857386ED4}" dt="2020-10-01T06:21:35.172" v="3997"/>
          <ac:spMkLst>
            <pc:docMk/>
            <pc:sldMk cId="3259431710" sldId="284"/>
            <ac:spMk id="12" creationId="{FEF84DE6-B2D2-4E17-9470-3B5F1791DD8A}"/>
          </ac:spMkLst>
        </pc:spChg>
        <pc:picChg chg="add mod">
          <ac:chgData name="Florian Genilloud" userId="bf64e25e432c231a" providerId="LiveId" clId="{4A7E749E-3FE3-49AA-BDF8-9AC857386ED4}" dt="2020-10-01T06:21:35.172" v="3997"/>
          <ac:picMkLst>
            <pc:docMk/>
            <pc:sldMk cId="3259431710" sldId="284"/>
            <ac:picMk id="5" creationId="{03254727-CA4B-410C-9978-911BFA68D6BC}"/>
          </ac:picMkLst>
        </pc:picChg>
      </pc:sldChg>
      <pc:sldChg chg="del">
        <pc:chgData name="Florian Genilloud" userId="bf64e25e432c231a" providerId="LiveId" clId="{4A7E749E-3FE3-49AA-BDF8-9AC857386ED4}" dt="2020-09-24T11:37:27.915" v="65" actId="47"/>
        <pc:sldMkLst>
          <pc:docMk/>
          <pc:sldMk cId="407080551" sldId="285"/>
        </pc:sldMkLst>
      </pc:sldChg>
      <pc:sldChg chg="modSp add mod">
        <pc:chgData name="Florian Genilloud" userId="bf64e25e432c231a" providerId="LiveId" clId="{4A7E749E-3FE3-49AA-BDF8-9AC857386ED4}" dt="2020-09-24T12:15:00.541" v="1411" actId="20577"/>
        <pc:sldMkLst>
          <pc:docMk/>
          <pc:sldMk cId="2959744353" sldId="285"/>
        </pc:sldMkLst>
        <pc:spChg chg="mod">
          <ac:chgData name="Florian Genilloud" userId="bf64e25e432c231a" providerId="LiveId" clId="{4A7E749E-3FE3-49AA-BDF8-9AC857386ED4}" dt="2020-09-24T12:12:49.107" v="1276"/>
          <ac:spMkLst>
            <pc:docMk/>
            <pc:sldMk cId="2959744353" sldId="285"/>
            <ac:spMk id="2" creationId="{00000000-0000-0000-0000-000000000000}"/>
          </ac:spMkLst>
        </pc:spChg>
        <pc:spChg chg="mod">
          <ac:chgData name="Florian Genilloud" userId="bf64e25e432c231a" providerId="LiveId" clId="{4A7E749E-3FE3-49AA-BDF8-9AC857386ED4}" dt="2020-09-24T12:13:06.268" v="1279"/>
          <ac:spMkLst>
            <pc:docMk/>
            <pc:sldMk cId="2959744353" sldId="285"/>
            <ac:spMk id="3" creationId="{00000000-0000-0000-0000-000000000000}"/>
          </ac:spMkLst>
        </pc:spChg>
        <pc:graphicFrameChg chg="mod modGraphic">
          <ac:chgData name="Florian Genilloud" userId="bf64e25e432c231a" providerId="LiveId" clId="{4A7E749E-3FE3-49AA-BDF8-9AC857386ED4}" dt="2020-09-24T12:15:00.541" v="1411" actId="20577"/>
          <ac:graphicFrameMkLst>
            <pc:docMk/>
            <pc:sldMk cId="2959744353" sldId="285"/>
            <ac:graphicFrameMk id="4" creationId="{1E8BC620-8F08-4B04-B4C0-FD00EE6F4F63}"/>
          </ac:graphicFrameMkLst>
        </pc:graphicFrameChg>
      </pc:sldChg>
      <pc:sldChg chg="modSp add mod">
        <pc:chgData name="Florian Genilloud" userId="bf64e25e432c231a" providerId="LiveId" clId="{4A7E749E-3FE3-49AA-BDF8-9AC857386ED4}" dt="2020-10-01T06:21:35.172" v="3997"/>
        <pc:sldMkLst>
          <pc:docMk/>
          <pc:sldMk cId="2632936368" sldId="286"/>
        </pc:sldMkLst>
        <pc:spChg chg="mod">
          <ac:chgData name="Florian Genilloud" userId="bf64e25e432c231a" providerId="LiveId" clId="{4A7E749E-3FE3-49AA-BDF8-9AC857386ED4}" dt="2020-10-01T06:21:35.172" v="3997"/>
          <ac:spMkLst>
            <pc:docMk/>
            <pc:sldMk cId="2632936368" sldId="286"/>
            <ac:spMk id="2" creationId="{00000000-0000-0000-0000-000000000000}"/>
          </ac:spMkLst>
        </pc:spChg>
        <pc:spChg chg="mod">
          <ac:chgData name="Florian Genilloud" userId="bf64e25e432c231a" providerId="LiveId" clId="{4A7E749E-3FE3-49AA-BDF8-9AC857386ED4}" dt="2020-09-30T19:37:56.252" v="2893" actId="20577"/>
          <ac:spMkLst>
            <pc:docMk/>
            <pc:sldMk cId="2632936368" sldId="286"/>
            <ac:spMk id="3" creationId="{00000000-0000-0000-0000-000000000000}"/>
          </ac:spMkLst>
        </pc:spChg>
      </pc:sldChg>
      <pc:sldChg chg="del">
        <pc:chgData name="Florian Genilloud" userId="bf64e25e432c231a" providerId="LiveId" clId="{4A7E749E-3FE3-49AA-BDF8-9AC857386ED4}" dt="2020-09-24T11:37:30.592" v="71" actId="47"/>
        <pc:sldMkLst>
          <pc:docMk/>
          <pc:sldMk cId="3319742937" sldId="286"/>
        </pc:sldMkLst>
      </pc:sldChg>
      <pc:sldChg chg="addSp delSp modSp new mod ord">
        <pc:chgData name="Florian Genilloud" userId="bf64e25e432c231a" providerId="LiveId" clId="{4A7E749E-3FE3-49AA-BDF8-9AC857386ED4}" dt="2020-10-01T06:59:42.841" v="4285"/>
        <pc:sldMkLst>
          <pc:docMk/>
          <pc:sldMk cId="1116456487" sldId="287"/>
        </pc:sldMkLst>
        <pc:spChg chg="mod">
          <ac:chgData name="Florian Genilloud" userId="bf64e25e432c231a" providerId="LiveId" clId="{4A7E749E-3FE3-49AA-BDF8-9AC857386ED4}" dt="2020-10-01T06:59:27.847" v="4283" actId="1076"/>
          <ac:spMkLst>
            <pc:docMk/>
            <pc:sldMk cId="1116456487" sldId="287"/>
            <ac:spMk id="2" creationId="{CBBA5AF3-EF60-4C6C-BEF5-5FC07421391E}"/>
          </ac:spMkLst>
        </pc:spChg>
        <pc:spChg chg="del">
          <ac:chgData name="Florian Genilloud" userId="bf64e25e432c231a" providerId="LiveId" clId="{4A7E749E-3FE3-49AA-BDF8-9AC857386ED4}" dt="2020-09-24T12:41:34.856" v="1506"/>
          <ac:spMkLst>
            <pc:docMk/>
            <pc:sldMk cId="1116456487" sldId="287"/>
            <ac:spMk id="3" creationId="{0414D592-72AF-4878-89C4-83CA96214991}"/>
          </ac:spMkLst>
        </pc:spChg>
        <pc:spChg chg="add mod">
          <ac:chgData name="Florian Genilloud" userId="bf64e25e432c231a" providerId="LiveId" clId="{4A7E749E-3FE3-49AA-BDF8-9AC857386ED4}" dt="2020-09-30T20:15:00.815" v="3744"/>
          <ac:spMkLst>
            <pc:docMk/>
            <pc:sldMk cId="1116456487" sldId="287"/>
            <ac:spMk id="3" creationId="{89DD78B3-9D62-4004-A721-988809E439A1}"/>
          </ac:spMkLst>
        </pc:spChg>
        <pc:spChg chg="mod">
          <ac:chgData name="Florian Genilloud" userId="bf64e25e432c231a" providerId="LiveId" clId="{4A7E749E-3FE3-49AA-BDF8-9AC857386ED4}" dt="2020-10-01T06:21:35.172" v="3997"/>
          <ac:spMkLst>
            <pc:docMk/>
            <pc:sldMk cId="1116456487" sldId="287"/>
            <ac:spMk id="4" creationId="{2EF5E6EA-815D-4F3B-A18F-E74A6FEA5AB0}"/>
          </ac:spMkLst>
        </pc:spChg>
        <pc:spChg chg="add">
          <ac:chgData name="Florian Genilloud" userId="bf64e25e432c231a" providerId="LiveId" clId="{4A7E749E-3FE3-49AA-BDF8-9AC857386ED4}" dt="2020-10-01T06:32:34.121" v="4236" actId="22"/>
          <ac:spMkLst>
            <pc:docMk/>
            <pc:sldMk cId="1116456487" sldId="287"/>
            <ac:spMk id="5" creationId="{29A05197-B5CB-4C6C-A219-B6C62236A986}"/>
          </ac:spMkLst>
        </pc:spChg>
        <pc:spChg chg="add del mod">
          <ac:chgData name="Florian Genilloud" userId="bf64e25e432c231a" providerId="LiveId" clId="{4A7E749E-3FE3-49AA-BDF8-9AC857386ED4}" dt="2020-09-24T12:44:39.557" v="1563" actId="478"/>
          <ac:spMkLst>
            <pc:docMk/>
            <pc:sldMk cId="1116456487" sldId="287"/>
            <ac:spMk id="7" creationId="{BB31BB12-8D8E-405A-81A0-48A09D212C2A}"/>
          </ac:spMkLst>
        </pc:spChg>
        <pc:spChg chg="add mod">
          <ac:chgData name="Florian Genilloud" userId="bf64e25e432c231a" providerId="LiveId" clId="{4A7E749E-3FE3-49AA-BDF8-9AC857386ED4}" dt="2020-09-30T20:16:02.644" v="3765" actId="14100"/>
          <ac:spMkLst>
            <pc:docMk/>
            <pc:sldMk cId="1116456487" sldId="287"/>
            <ac:spMk id="8" creationId="{1D11FAF9-2297-4D60-834A-A853144E6041}"/>
          </ac:spMkLst>
        </pc:spChg>
        <pc:spChg chg="add del mod">
          <ac:chgData name="Florian Genilloud" userId="bf64e25e432c231a" providerId="LiveId" clId="{4A7E749E-3FE3-49AA-BDF8-9AC857386ED4}" dt="2020-09-24T12:50:56.336" v="1645" actId="21"/>
          <ac:spMkLst>
            <pc:docMk/>
            <pc:sldMk cId="1116456487" sldId="287"/>
            <ac:spMk id="9" creationId="{C536B6D9-2F3B-43CC-91BA-CB31B277C1AC}"/>
          </ac:spMkLst>
        </pc:spChg>
        <pc:spChg chg="add mod">
          <ac:chgData name="Florian Genilloud" userId="bf64e25e432c231a" providerId="LiveId" clId="{4A7E749E-3FE3-49AA-BDF8-9AC857386ED4}" dt="2020-09-30T20:17:18.494" v="3842" actId="1076"/>
          <ac:spMkLst>
            <pc:docMk/>
            <pc:sldMk cId="1116456487" sldId="287"/>
            <ac:spMk id="10" creationId="{8A76EA8E-F2A5-4E94-BFDD-EC8B3A1EB47A}"/>
          </ac:spMkLst>
        </pc:spChg>
        <pc:spChg chg="add mod">
          <ac:chgData name="Florian Genilloud" userId="bf64e25e432c231a" providerId="LiveId" clId="{4A7E749E-3FE3-49AA-BDF8-9AC857386ED4}" dt="2020-10-01T06:59:42.841" v="4285"/>
          <ac:spMkLst>
            <pc:docMk/>
            <pc:sldMk cId="1116456487" sldId="287"/>
            <ac:spMk id="21" creationId="{6671AB4D-8EAE-4898-9186-BC74CAC5D65A}"/>
          </ac:spMkLst>
        </pc:spChg>
        <pc:spChg chg="add mod">
          <ac:chgData name="Florian Genilloud" userId="bf64e25e432c231a" providerId="LiveId" clId="{4A7E749E-3FE3-49AA-BDF8-9AC857386ED4}" dt="2020-09-30T20:16:11.126" v="3768" actId="14100"/>
          <ac:spMkLst>
            <pc:docMk/>
            <pc:sldMk cId="1116456487" sldId="287"/>
            <ac:spMk id="22" creationId="{C80D4C6C-F1DF-4CA1-89CC-34F9BDADB4BA}"/>
          </ac:spMkLst>
        </pc:spChg>
        <pc:spChg chg="add del mod ord">
          <ac:chgData name="Florian Genilloud" userId="bf64e25e432c231a" providerId="LiveId" clId="{4A7E749E-3FE3-49AA-BDF8-9AC857386ED4}" dt="2020-09-24T12:50:56.336" v="1645" actId="21"/>
          <ac:spMkLst>
            <pc:docMk/>
            <pc:sldMk cId="1116456487" sldId="287"/>
            <ac:spMk id="23" creationId="{CCE41B77-9920-450A-BCDB-F60C445CDD67}"/>
          </ac:spMkLst>
        </pc:spChg>
        <pc:spChg chg="add del mod">
          <ac:chgData name="Florian Genilloud" userId="bf64e25e432c231a" providerId="LiveId" clId="{4A7E749E-3FE3-49AA-BDF8-9AC857386ED4}" dt="2020-09-24T12:50:56.336" v="1645" actId="21"/>
          <ac:spMkLst>
            <pc:docMk/>
            <pc:sldMk cId="1116456487" sldId="287"/>
            <ac:spMk id="26" creationId="{BD898CC3-7D50-490B-A06B-FEA8FA51F7EB}"/>
          </ac:spMkLst>
        </pc:spChg>
        <pc:spChg chg="add del mod">
          <ac:chgData name="Florian Genilloud" userId="bf64e25e432c231a" providerId="LiveId" clId="{4A7E749E-3FE3-49AA-BDF8-9AC857386ED4}" dt="2020-09-24T12:50:56.336" v="1645" actId="21"/>
          <ac:spMkLst>
            <pc:docMk/>
            <pc:sldMk cId="1116456487" sldId="287"/>
            <ac:spMk id="27" creationId="{6CF2EC22-A10B-474F-94A8-B92C1F8EFA5B}"/>
          </ac:spMkLst>
        </pc:spChg>
        <pc:spChg chg="add mod">
          <ac:chgData name="Florian Genilloud" userId="bf64e25e432c231a" providerId="LiveId" clId="{4A7E749E-3FE3-49AA-BDF8-9AC857386ED4}" dt="2020-09-30T19:12:20.109" v="2301" actId="14100"/>
          <ac:spMkLst>
            <pc:docMk/>
            <pc:sldMk cId="1116456487" sldId="287"/>
            <ac:spMk id="29" creationId="{18C200CD-7A9B-4F75-AFD5-F734378D2825}"/>
          </ac:spMkLst>
        </pc:spChg>
        <pc:spChg chg="add mod">
          <ac:chgData name="Florian Genilloud" userId="bf64e25e432c231a" providerId="LiveId" clId="{4A7E749E-3FE3-49AA-BDF8-9AC857386ED4}" dt="2020-09-24T12:50:54.201" v="1644" actId="571"/>
          <ac:spMkLst>
            <pc:docMk/>
            <pc:sldMk cId="1116456487" sldId="287"/>
            <ac:spMk id="31" creationId="{FF233CC0-4935-40E6-94C0-98478662BA72}"/>
          </ac:spMkLst>
        </pc:spChg>
        <pc:spChg chg="add mod">
          <ac:chgData name="Florian Genilloud" userId="bf64e25e432c231a" providerId="LiveId" clId="{4A7E749E-3FE3-49AA-BDF8-9AC857386ED4}" dt="2020-09-24T12:50:54.201" v="1644" actId="571"/>
          <ac:spMkLst>
            <pc:docMk/>
            <pc:sldMk cId="1116456487" sldId="287"/>
            <ac:spMk id="32" creationId="{22EC666D-DFEF-4343-BED1-FD49FDB7C270}"/>
          </ac:spMkLst>
        </pc:spChg>
        <pc:spChg chg="add mod">
          <ac:chgData name="Florian Genilloud" userId="bf64e25e432c231a" providerId="LiveId" clId="{4A7E749E-3FE3-49AA-BDF8-9AC857386ED4}" dt="2020-09-24T12:50:54.201" v="1644" actId="571"/>
          <ac:spMkLst>
            <pc:docMk/>
            <pc:sldMk cId="1116456487" sldId="287"/>
            <ac:spMk id="35" creationId="{09B3DEA1-648C-44E9-BB47-5D9242F974E7}"/>
          </ac:spMkLst>
        </pc:spChg>
        <pc:spChg chg="add mod">
          <ac:chgData name="Florian Genilloud" userId="bf64e25e432c231a" providerId="LiveId" clId="{4A7E749E-3FE3-49AA-BDF8-9AC857386ED4}" dt="2020-09-24T12:50:54.201" v="1644" actId="571"/>
          <ac:spMkLst>
            <pc:docMk/>
            <pc:sldMk cId="1116456487" sldId="287"/>
            <ac:spMk id="36" creationId="{5E91930D-D8B5-42F7-95C6-D3CA0D457A3C}"/>
          </ac:spMkLst>
        </pc:spChg>
        <pc:spChg chg="add del mod">
          <ac:chgData name="Florian Genilloud" userId="bf64e25e432c231a" providerId="LiveId" clId="{4A7E749E-3FE3-49AA-BDF8-9AC857386ED4}" dt="2020-09-24T12:51:05.534" v="1648" actId="478"/>
          <ac:spMkLst>
            <pc:docMk/>
            <pc:sldMk cId="1116456487" sldId="287"/>
            <ac:spMk id="38" creationId="{D16082C3-9144-4AA1-BF27-537EE47AE5AA}"/>
          </ac:spMkLst>
        </pc:spChg>
        <pc:spChg chg="add mod">
          <ac:chgData name="Florian Genilloud" userId="bf64e25e432c231a" providerId="LiveId" clId="{4A7E749E-3FE3-49AA-BDF8-9AC857386ED4}" dt="2020-09-24T12:51:01.061" v="1647" actId="1076"/>
          <ac:spMkLst>
            <pc:docMk/>
            <pc:sldMk cId="1116456487" sldId="287"/>
            <ac:spMk id="40" creationId="{743CF354-B78D-4ABF-9FB1-4573EFEC336C}"/>
          </ac:spMkLst>
        </pc:spChg>
        <pc:spChg chg="add mod">
          <ac:chgData name="Florian Genilloud" userId="bf64e25e432c231a" providerId="LiveId" clId="{4A7E749E-3FE3-49AA-BDF8-9AC857386ED4}" dt="2020-09-24T12:51:01.061" v="1647" actId="1076"/>
          <ac:spMkLst>
            <pc:docMk/>
            <pc:sldMk cId="1116456487" sldId="287"/>
            <ac:spMk id="41" creationId="{BFA57E68-06B3-4C82-9971-D92D4B5B1748}"/>
          </ac:spMkLst>
        </pc:spChg>
        <pc:spChg chg="add mod">
          <ac:chgData name="Florian Genilloud" userId="bf64e25e432c231a" providerId="LiveId" clId="{4A7E749E-3FE3-49AA-BDF8-9AC857386ED4}" dt="2020-09-24T13:02:49.029" v="1797" actId="13822"/>
          <ac:spMkLst>
            <pc:docMk/>
            <pc:sldMk cId="1116456487" sldId="287"/>
            <ac:spMk id="44" creationId="{D0A37144-A9F3-4555-91FB-E62D9FABCD41}"/>
          </ac:spMkLst>
        </pc:spChg>
        <pc:spChg chg="add mod">
          <ac:chgData name="Florian Genilloud" userId="bf64e25e432c231a" providerId="LiveId" clId="{4A7E749E-3FE3-49AA-BDF8-9AC857386ED4}" dt="2020-09-24T13:03:03.328" v="1800" actId="1076"/>
          <ac:spMkLst>
            <pc:docMk/>
            <pc:sldMk cId="1116456487" sldId="287"/>
            <ac:spMk id="45" creationId="{BABB1D40-E1EC-40FF-89C9-90C0018939B7}"/>
          </ac:spMkLst>
        </pc:spChg>
        <pc:spChg chg="add del mod">
          <ac:chgData name="Florian Genilloud" userId="bf64e25e432c231a" providerId="LiveId" clId="{4A7E749E-3FE3-49AA-BDF8-9AC857386ED4}" dt="2020-09-24T12:54:48.472" v="1696" actId="478"/>
          <ac:spMkLst>
            <pc:docMk/>
            <pc:sldMk cId="1116456487" sldId="287"/>
            <ac:spMk id="46" creationId="{0636DB63-E755-42AE-B341-7959C76848E0}"/>
          </ac:spMkLst>
        </pc:spChg>
        <pc:spChg chg="add mod">
          <ac:chgData name="Florian Genilloud" userId="bf64e25e432c231a" providerId="LiveId" clId="{4A7E749E-3FE3-49AA-BDF8-9AC857386ED4}" dt="2020-09-24T12:58:21.954" v="1704" actId="113"/>
          <ac:spMkLst>
            <pc:docMk/>
            <pc:sldMk cId="1116456487" sldId="287"/>
            <ac:spMk id="47" creationId="{DB48D2B2-A859-458C-A336-8965810F1E0A}"/>
          </ac:spMkLst>
        </pc:spChg>
        <pc:spChg chg="add mod">
          <ac:chgData name="Florian Genilloud" userId="bf64e25e432c231a" providerId="LiveId" clId="{4A7E749E-3FE3-49AA-BDF8-9AC857386ED4}" dt="2020-09-24T12:58:18.277" v="1703" actId="113"/>
          <ac:spMkLst>
            <pc:docMk/>
            <pc:sldMk cId="1116456487" sldId="287"/>
            <ac:spMk id="48" creationId="{B4851045-1EA2-41F5-9DC5-4B1425394E98}"/>
          </ac:spMkLst>
        </pc:spChg>
        <pc:spChg chg="add mod">
          <ac:chgData name="Florian Genilloud" userId="bf64e25e432c231a" providerId="LiveId" clId="{4A7E749E-3FE3-49AA-BDF8-9AC857386ED4}" dt="2020-09-30T19:12:30.046" v="2303" actId="403"/>
          <ac:spMkLst>
            <pc:docMk/>
            <pc:sldMk cId="1116456487" sldId="287"/>
            <ac:spMk id="49" creationId="{63C2EC95-1E80-45E2-87AC-D66DE9192DB3}"/>
          </ac:spMkLst>
        </pc:spChg>
        <pc:picChg chg="add del mod">
          <ac:chgData name="Florian Genilloud" userId="bf64e25e432c231a" providerId="LiveId" clId="{4A7E749E-3FE3-49AA-BDF8-9AC857386ED4}" dt="2020-09-24T12:50:56.336" v="1645" actId="21"/>
          <ac:picMkLst>
            <pc:docMk/>
            <pc:sldMk cId="1116456487" sldId="287"/>
            <ac:picMk id="6" creationId="{3F3F4420-3D06-4CAB-8D3B-384D35F3C23D}"/>
          </ac:picMkLst>
        </pc:picChg>
        <pc:picChg chg="add mod">
          <ac:chgData name="Florian Genilloud" userId="bf64e25e432c231a" providerId="LiveId" clId="{4A7E749E-3FE3-49AA-BDF8-9AC857386ED4}" dt="2020-09-24T12:50:54.201" v="1644" actId="571"/>
          <ac:picMkLst>
            <pc:docMk/>
            <pc:sldMk cId="1116456487" sldId="287"/>
            <ac:picMk id="30" creationId="{1BA8B9AC-D34F-426D-A59E-25565203EC30}"/>
          </ac:picMkLst>
        </pc:picChg>
        <pc:picChg chg="add mod">
          <ac:chgData name="Florian Genilloud" userId="bf64e25e432c231a" providerId="LiveId" clId="{4A7E749E-3FE3-49AA-BDF8-9AC857386ED4}" dt="2020-09-24T12:51:01.061" v="1647" actId="1076"/>
          <ac:picMkLst>
            <pc:docMk/>
            <pc:sldMk cId="1116456487" sldId="287"/>
            <ac:picMk id="39" creationId="{F367F510-F00C-41A4-807A-B07DD7E196C5}"/>
          </ac:picMkLst>
        </pc:picChg>
        <pc:cxnChg chg="add mod">
          <ac:chgData name="Florian Genilloud" userId="bf64e25e432c231a" providerId="LiveId" clId="{4A7E749E-3FE3-49AA-BDF8-9AC857386ED4}" dt="2020-09-30T20:15:17.494" v="3746" actId="14100"/>
          <ac:cxnSpMkLst>
            <pc:docMk/>
            <pc:sldMk cId="1116456487" sldId="287"/>
            <ac:cxnSpMk id="6" creationId="{865BD4A8-0EA4-41FF-A9A7-F26D72876F41}"/>
          </ac:cxnSpMkLst>
        </pc:cxnChg>
        <pc:cxnChg chg="add del">
          <ac:chgData name="Florian Genilloud" userId="bf64e25e432c231a" providerId="LiveId" clId="{4A7E749E-3FE3-49AA-BDF8-9AC857386ED4}" dt="2020-09-24T12:42:31.534" v="1546" actId="478"/>
          <ac:cxnSpMkLst>
            <pc:docMk/>
            <pc:sldMk cId="1116456487" sldId="287"/>
            <ac:cxnSpMk id="11" creationId="{05A03636-4A8C-4461-8745-30188984A071}"/>
          </ac:cxnSpMkLst>
        </pc:cxnChg>
        <pc:cxnChg chg="add del mod">
          <ac:chgData name="Florian Genilloud" userId="bf64e25e432c231a" providerId="LiveId" clId="{4A7E749E-3FE3-49AA-BDF8-9AC857386ED4}" dt="2020-09-24T12:50:56.336" v="1645" actId="21"/>
          <ac:cxnSpMkLst>
            <pc:docMk/>
            <pc:sldMk cId="1116456487" sldId="287"/>
            <ac:cxnSpMk id="13" creationId="{F0DF515A-7CBC-4850-B085-012C2C9A0493}"/>
          </ac:cxnSpMkLst>
        </pc:cxnChg>
        <pc:cxnChg chg="add del">
          <ac:chgData name="Florian Genilloud" userId="bf64e25e432c231a" providerId="LiveId" clId="{4A7E749E-3FE3-49AA-BDF8-9AC857386ED4}" dt="2020-09-24T12:43:27.187" v="1551" actId="11529"/>
          <ac:cxnSpMkLst>
            <pc:docMk/>
            <pc:sldMk cId="1116456487" sldId="287"/>
            <ac:cxnSpMk id="16" creationId="{2CCBB2E6-F213-4475-AACA-FD598B0A935F}"/>
          </ac:cxnSpMkLst>
        </pc:cxnChg>
        <pc:cxnChg chg="add del mod">
          <ac:chgData name="Florian Genilloud" userId="bf64e25e432c231a" providerId="LiveId" clId="{4A7E749E-3FE3-49AA-BDF8-9AC857386ED4}" dt="2020-09-24T12:50:56.336" v="1645" actId="21"/>
          <ac:cxnSpMkLst>
            <pc:docMk/>
            <pc:sldMk cId="1116456487" sldId="287"/>
            <ac:cxnSpMk id="17" creationId="{E8B9A1B7-E016-4381-8C7C-B8225E51F818}"/>
          </ac:cxnSpMkLst>
        </pc:cxnChg>
        <pc:cxnChg chg="add mod">
          <ac:chgData name="Florian Genilloud" userId="bf64e25e432c231a" providerId="LiveId" clId="{4A7E749E-3FE3-49AA-BDF8-9AC857386ED4}" dt="2020-09-24T12:50:54.201" v="1644" actId="571"/>
          <ac:cxnSpMkLst>
            <pc:docMk/>
            <pc:sldMk cId="1116456487" sldId="287"/>
            <ac:cxnSpMk id="33" creationId="{AF22BA19-11BA-4F6D-A068-C1DEC36F54D9}"/>
          </ac:cxnSpMkLst>
        </pc:cxnChg>
        <pc:cxnChg chg="add mod">
          <ac:chgData name="Florian Genilloud" userId="bf64e25e432c231a" providerId="LiveId" clId="{4A7E749E-3FE3-49AA-BDF8-9AC857386ED4}" dt="2020-09-24T12:50:54.201" v="1644" actId="571"/>
          <ac:cxnSpMkLst>
            <pc:docMk/>
            <pc:sldMk cId="1116456487" sldId="287"/>
            <ac:cxnSpMk id="34" creationId="{65BDC5B2-761E-4B3C-B891-0FC49A53B302}"/>
          </ac:cxnSpMkLst>
        </pc:cxnChg>
        <pc:cxnChg chg="add mod">
          <ac:chgData name="Florian Genilloud" userId="bf64e25e432c231a" providerId="LiveId" clId="{4A7E749E-3FE3-49AA-BDF8-9AC857386ED4}" dt="2020-09-24T12:51:01.061" v="1647" actId="1076"/>
          <ac:cxnSpMkLst>
            <pc:docMk/>
            <pc:sldMk cId="1116456487" sldId="287"/>
            <ac:cxnSpMk id="42" creationId="{BABBE221-2C56-425F-A1AE-3845559E1151}"/>
          </ac:cxnSpMkLst>
        </pc:cxnChg>
        <pc:cxnChg chg="add mod">
          <ac:chgData name="Florian Genilloud" userId="bf64e25e432c231a" providerId="LiveId" clId="{4A7E749E-3FE3-49AA-BDF8-9AC857386ED4}" dt="2020-09-24T13:03:34.165" v="1804" actId="14100"/>
          <ac:cxnSpMkLst>
            <pc:docMk/>
            <pc:sldMk cId="1116456487" sldId="287"/>
            <ac:cxnSpMk id="43" creationId="{27502A96-D7B1-4185-92B0-2313CD145A49}"/>
          </ac:cxnSpMkLst>
        </pc:cxnChg>
      </pc:sldChg>
      <pc:sldChg chg="del">
        <pc:chgData name="Florian Genilloud" userId="bf64e25e432c231a" providerId="LiveId" clId="{4A7E749E-3FE3-49AA-BDF8-9AC857386ED4}" dt="2020-09-24T11:37:31.717" v="74" actId="47"/>
        <pc:sldMkLst>
          <pc:docMk/>
          <pc:sldMk cId="1180006134" sldId="287"/>
        </pc:sldMkLst>
      </pc:sldChg>
      <pc:sldChg chg="new del">
        <pc:chgData name="Florian Genilloud" userId="bf64e25e432c231a" providerId="LiveId" clId="{4A7E749E-3FE3-49AA-BDF8-9AC857386ED4}" dt="2020-09-24T12:50:16.029" v="1637" actId="47"/>
        <pc:sldMkLst>
          <pc:docMk/>
          <pc:sldMk cId="1696478185" sldId="288"/>
        </pc:sldMkLst>
      </pc:sldChg>
      <pc:sldChg chg="modSp add mod ord">
        <pc:chgData name="Florian Genilloud" userId="bf64e25e432c231a" providerId="LiveId" clId="{4A7E749E-3FE3-49AA-BDF8-9AC857386ED4}" dt="2020-09-30T19:07:11.765" v="2185"/>
        <pc:sldMkLst>
          <pc:docMk/>
          <pc:sldMk cId="2106090846" sldId="288"/>
        </pc:sldMkLst>
        <pc:spChg chg="mod">
          <ac:chgData name="Florian Genilloud" userId="bf64e25e432c231a" providerId="LiveId" clId="{4A7E749E-3FE3-49AA-BDF8-9AC857386ED4}" dt="2020-09-24T13:04:49.033" v="1871" actId="20577"/>
          <ac:spMkLst>
            <pc:docMk/>
            <pc:sldMk cId="2106090846" sldId="288"/>
            <ac:spMk id="2" creationId="{00000000-0000-0000-0000-000000000000}"/>
          </ac:spMkLst>
        </pc:spChg>
        <pc:spChg chg="mod">
          <ac:chgData name="Florian Genilloud" userId="bf64e25e432c231a" providerId="LiveId" clId="{4A7E749E-3FE3-49AA-BDF8-9AC857386ED4}" dt="2020-09-24T13:07:40.800" v="2180" actId="20577"/>
          <ac:spMkLst>
            <pc:docMk/>
            <pc:sldMk cId="2106090846" sldId="288"/>
            <ac:spMk id="3" creationId="{00000000-0000-0000-0000-000000000000}"/>
          </ac:spMkLst>
        </pc:spChg>
        <pc:graphicFrameChg chg="mod modGraphic">
          <ac:chgData name="Florian Genilloud" userId="bf64e25e432c231a" providerId="LiveId" clId="{4A7E749E-3FE3-49AA-BDF8-9AC857386ED4}" dt="2020-09-24T13:07:34.396" v="2179" actId="20577"/>
          <ac:graphicFrameMkLst>
            <pc:docMk/>
            <pc:sldMk cId="2106090846" sldId="288"/>
            <ac:graphicFrameMk id="4" creationId="{1E8BC620-8F08-4B04-B4C0-FD00EE6F4F63}"/>
          </ac:graphicFrameMkLst>
        </pc:graphicFrameChg>
      </pc:sldChg>
      <pc:sldChg chg="del">
        <pc:chgData name="Florian Genilloud" userId="bf64e25e432c231a" providerId="LiveId" clId="{4A7E749E-3FE3-49AA-BDF8-9AC857386ED4}" dt="2020-09-24T11:37:33.989" v="80" actId="47"/>
        <pc:sldMkLst>
          <pc:docMk/>
          <pc:sldMk cId="2499996390" sldId="288"/>
        </pc:sldMkLst>
      </pc:sldChg>
      <pc:sldChg chg="del">
        <pc:chgData name="Florian Genilloud" userId="bf64e25e432c231a" providerId="LiveId" clId="{4A7E749E-3FE3-49AA-BDF8-9AC857386ED4}" dt="2020-09-24T11:37:35.117" v="83" actId="47"/>
        <pc:sldMkLst>
          <pc:docMk/>
          <pc:sldMk cId="29094814" sldId="289"/>
        </pc:sldMkLst>
      </pc:sldChg>
      <pc:sldChg chg="addSp delSp modSp add mod modAnim">
        <pc:chgData name="Florian Genilloud" userId="bf64e25e432c231a" providerId="LiveId" clId="{4A7E749E-3FE3-49AA-BDF8-9AC857386ED4}" dt="2020-09-30T19:17:53.468" v="2316" actId="1076"/>
        <pc:sldMkLst>
          <pc:docMk/>
          <pc:sldMk cId="2120915789" sldId="289"/>
        </pc:sldMkLst>
        <pc:spChg chg="mod">
          <ac:chgData name="Florian Genilloud" userId="bf64e25e432c231a" providerId="LiveId" clId="{4A7E749E-3FE3-49AA-BDF8-9AC857386ED4}" dt="2020-09-30T19:17:17.468" v="2312"/>
          <ac:spMkLst>
            <pc:docMk/>
            <pc:sldMk cId="2120915789" sldId="289"/>
            <ac:spMk id="3" creationId="{00000000-0000-0000-0000-000000000000}"/>
          </ac:spMkLst>
        </pc:spChg>
        <pc:picChg chg="add mod">
          <ac:chgData name="Florian Genilloud" userId="bf64e25e432c231a" providerId="LiveId" clId="{4A7E749E-3FE3-49AA-BDF8-9AC857386ED4}" dt="2020-09-30T19:17:53.468" v="2316" actId="1076"/>
          <ac:picMkLst>
            <pc:docMk/>
            <pc:sldMk cId="2120915789" sldId="289"/>
            <ac:picMk id="4" creationId="{C12FFC45-B4F7-494F-8E50-7B3DCFF91EF3}"/>
          </ac:picMkLst>
        </pc:picChg>
        <pc:picChg chg="del">
          <ac:chgData name="Florian Genilloud" userId="bf64e25e432c231a" providerId="LiveId" clId="{4A7E749E-3FE3-49AA-BDF8-9AC857386ED4}" dt="2020-09-30T19:13:13.988" v="2305" actId="478"/>
          <ac:picMkLst>
            <pc:docMk/>
            <pc:sldMk cId="2120915789" sldId="289"/>
            <ac:picMk id="6" creationId="{BA363555-247C-4991-AB66-42995AF2DF52}"/>
          </ac:picMkLst>
        </pc:picChg>
      </pc:sldChg>
      <pc:sldChg chg="del">
        <pc:chgData name="Florian Genilloud" userId="bf64e25e432c231a" providerId="LiveId" clId="{4A7E749E-3FE3-49AA-BDF8-9AC857386ED4}" dt="2020-09-24T11:37:35.502" v="84" actId="47"/>
        <pc:sldMkLst>
          <pc:docMk/>
          <pc:sldMk cId="1349313405" sldId="290"/>
        </pc:sldMkLst>
      </pc:sldChg>
      <pc:sldChg chg="new del">
        <pc:chgData name="Florian Genilloud" userId="bf64e25e432c231a" providerId="LiveId" clId="{4A7E749E-3FE3-49AA-BDF8-9AC857386ED4}" dt="2020-09-30T19:47:14.409" v="3324" actId="47"/>
        <pc:sldMkLst>
          <pc:docMk/>
          <pc:sldMk cId="2967501306" sldId="290"/>
        </pc:sldMkLst>
      </pc:sldChg>
      <pc:sldChg chg="addSp modSp new mod">
        <pc:chgData name="Florian Genilloud" userId="bf64e25e432c231a" providerId="LiveId" clId="{4A7E749E-3FE3-49AA-BDF8-9AC857386ED4}" dt="2020-10-01T07:04:14.407" v="4718" actId="27636"/>
        <pc:sldMkLst>
          <pc:docMk/>
          <pc:sldMk cId="229457685" sldId="291"/>
        </pc:sldMkLst>
        <pc:spChg chg="mod">
          <ac:chgData name="Florian Genilloud" userId="bf64e25e432c231a" providerId="LiveId" clId="{4A7E749E-3FE3-49AA-BDF8-9AC857386ED4}" dt="2020-10-01T07:04:14.407" v="4718" actId="27636"/>
          <ac:spMkLst>
            <pc:docMk/>
            <pc:sldMk cId="229457685" sldId="291"/>
            <ac:spMk id="2" creationId="{698D8643-46FB-4BBB-BDD9-9E87B28758E8}"/>
          </ac:spMkLst>
        </pc:spChg>
        <pc:spChg chg="mod">
          <ac:chgData name="Florian Genilloud" userId="bf64e25e432c231a" providerId="LiveId" clId="{4A7E749E-3FE3-49AA-BDF8-9AC857386ED4}" dt="2020-10-01T06:21:35.172" v="3997"/>
          <ac:spMkLst>
            <pc:docMk/>
            <pc:sldMk cId="229457685" sldId="291"/>
            <ac:spMk id="3" creationId="{99BF0DDB-816D-40BF-B7C8-803B1A4647AC}"/>
          </ac:spMkLst>
        </pc:spChg>
        <pc:spChg chg="mod">
          <ac:chgData name="Florian Genilloud" userId="bf64e25e432c231a" providerId="LiveId" clId="{4A7E749E-3FE3-49AA-BDF8-9AC857386ED4}" dt="2020-10-01T06:21:35.172" v="3997"/>
          <ac:spMkLst>
            <pc:docMk/>
            <pc:sldMk cId="229457685" sldId="291"/>
            <ac:spMk id="4" creationId="{E0D02888-EEF7-4E8D-9B20-B99949FFC4E4}"/>
          </ac:spMkLst>
        </pc:spChg>
        <pc:spChg chg="add">
          <ac:chgData name="Florian Genilloud" userId="bf64e25e432c231a" providerId="LiveId" clId="{4A7E749E-3FE3-49AA-BDF8-9AC857386ED4}" dt="2020-10-01T06:32:29.820" v="4234" actId="22"/>
          <ac:spMkLst>
            <pc:docMk/>
            <pc:sldMk cId="229457685" sldId="291"/>
            <ac:spMk id="6" creationId="{E66CD2FA-86AE-4B2E-8403-92A74C3EC29F}"/>
          </ac:spMkLst>
        </pc:spChg>
      </pc:sldChg>
      <pc:sldChg chg="del">
        <pc:chgData name="Florian Genilloud" userId="bf64e25e432c231a" providerId="LiveId" clId="{4A7E749E-3FE3-49AA-BDF8-9AC857386ED4}" dt="2020-09-24T11:37:35.869" v="85" actId="47"/>
        <pc:sldMkLst>
          <pc:docMk/>
          <pc:sldMk cId="2912650278" sldId="291"/>
        </pc:sldMkLst>
      </pc:sldChg>
      <pc:sldChg chg="del">
        <pc:chgData name="Florian Genilloud" userId="bf64e25e432c231a" providerId="LiveId" clId="{4A7E749E-3FE3-49AA-BDF8-9AC857386ED4}" dt="2020-09-24T11:37:36.278" v="86" actId="47"/>
        <pc:sldMkLst>
          <pc:docMk/>
          <pc:sldMk cId="2965634033" sldId="292"/>
        </pc:sldMkLst>
      </pc:sldChg>
      <pc:sldChg chg="addSp modSp new mod">
        <pc:chgData name="Florian Genilloud" userId="bf64e25e432c231a" providerId="LiveId" clId="{4A7E749E-3FE3-49AA-BDF8-9AC857386ED4}" dt="2020-10-01T07:04:47.080" v="4721" actId="1076"/>
        <pc:sldMkLst>
          <pc:docMk/>
          <pc:sldMk cId="3397684113" sldId="292"/>
        </pc:sldMkLst>
        <pc:spChg chg="mod">
          <ac:chgData name="Florian Genilloud" userId="bf64e25e432c231a" providerId="LiveId" clId="{4A7E749E-3FE3-49AA-BDF8-9AC857386ED4}" dt="2020-10-01T07:04:47.080" v="4721" actId="1076"/>
          <ac:spMkLst>
            <pc:docMk/>
            <pc:sldMk cId="3397684113" sldId="292"/>
            <ac:spMk id="2" creationId="{5688F790-378F-4223-B3D1-1F2B399E0025}"/>
          </ac:spMkLst>
        </pc:spChg>
        <pc:spChg chg="mod">
          <ac:chgData name="Florian Genilloud" userId="bf64e25e432c231a" providerId="LiveId" clId="{4A7E749E-3FE3-49AA-BDF8-9AC857386ED4}" dt="2020-10-01T06:21:54.382" v="3999" actId="27636"/>
          <ac:spMkLst>
            <pc:docMk/>
            <pc:sldMk cId="3397684113" sldId="292"/>
            <ac:spMk id="3" creationId="{A282C40C-C98B-4281-99D1-B35AC41A4EAD}"/>
          </ac:spMkLst>
        </pc:spChg>
        <pc:spChg chg="mod">
          <ac:chgData name="Florian Genilloud" userId="bf64e25e432c231a" providerId="LiveId" clId="{4A7E749E-3FE3-49AA-BDF8-9AC857386ED4}" dt="2020-10-01T06:21:35.172" v="3997"/>
          <ac:spMkLst>
            <pc:docMk/>
            <pc:sldMk cId="3397684113" sldId="292"/>
            <ac:spMk id="4" creationId="{6BBCBCF2-3B53-4D6F-85CF-875C2A324F50}"/>
          </ac:spMkLst>
        </pc:spChg>
        <pc:spChg chg="add">
          <ac:chgData name="Florian Genilloud" userId="bf64e25e432c231a" providerId="LiveId" clId="{4A7E749E-3FE3-49AA-BDF8-9AC857386ED4}" dt="2020-10-01T06:32:36.139" v="4237" actId="22"/>
          <ac:spMkLst>
            <pc:docMk/>
            <pc:sldMk cId="3397684113" sldId="292"/>
            <ac:spMk id="6" creationId="{9E60B28E-9EAE-4696-B0F8-2D62888796DA}"/>
          </ac:spMkLst>
        </pc:spChg>
      </pc:sldChg>
      <pc:sldChg chg="del">
        <pc:chgData name="Florian Genilloud" userId="bf64e25e432c231a" providerId="LiveId" clId="{4A7E749E-3FE3-49AA-BDF8-9AC857386ED4}" dt="2020-09-24T11:37:36.659" v="87" actId="47"/>
        <pc:sldMkLst>
          <pc:docMk/>
          <pc:sldMk cId="1475307025" sldId="293"/>
        </pc:sldMkLst>
      </pc:sldChg>
      <pc:sldChg chg="addSp delSp modSp new mod ord">
        <pc:chgData name="Florian Genilloud" userId="bf64e25e432c231a" providerId="LiveId" clId="{4A7E749E-3FE3-49AA-BDF8-9AC857386ED4}" dt="2020-10-01T06:32:38.404" v="4238" actId="22"/>
        <pc:sldMkLst>
          <pc:docMk/>
          <pc:sldMk cId="3267534686" sldId="293"/>
        </pc:sldMkLst>
        <pc:spChg chg="del mod">
          <ac:chgData name="Florian Genilloud" userId="bf64e25e432c231a" providerId="LiveId" clId="{4A7E749E-3FE3-49AA-BDF8-9AC857386ED4}" dt="2020-09-30T20:20:07.405" v="3849" actId="478"/>
          <ac:spMkLst>
            <pc:docMk/>
            <pc:sldMk cId="3267534686" sldId="293"/>
            <ac:spMk id="2" creationId="{886FCE84-585F-48EC-81AE-2367AF811EB7}"/>
          </ac:spMkLst>
        </pc:spChg>
        <pc:spChg chg="add">
          <ac:chgData name="Florian Genilloud" userId="bf64e25e432c231a" providerId="LiveId" clId="{4A7E749E-3FE3-49AA-BDF8-9AC857386ED4}" dt="2020-10-01T06:32:38.404" v="4238" actId="22"/>
          <ac:spMkLst>
            <pc:docMk/>
            <pc:sldMk cId="3267534686" sldId="293"/>
            <ac:spMk id="2" creationId="{E1B4A779-57F7-45AB-B9CB-6C5AA615B9E8}"/>
          </ac:spMkLst>
        </pc:spChg>
        <pc:spChg chg="del">
          <ac:chgData name="Florian Genilloud" userId="bf64e25e432c231a" providerId="LiveId" clId="{4A7E749E-3FE3-49AA-BDF8-9AC857386ED4}" dt="2020-09-30T20:19:57.336" v="3846"/>
          <ac:spMkLst>
            <pc:docMk/>
            <pc:sldMk cId="3267534686" sldId="293"/>
            <ac:spMk id="3" creationId="{9D05AE14-0FA6-45C5-982F-CB42F0202A67}"/>
          </ac:spMkLst>
        </pc:spChg>
        <pc:spChg chg="mod">
          <ac:chgData name="Florian Genilloud" userId="bf64e25e432c231a" providerId="LiveId" clId="{4A7E749E-3FE3-49AA-BDF8-9AC857386ED4}" dt="2020-10-01T06:21:35.172" v="3997"/>
          <ac:spMkLst>
            <pc:docMk/>
            <pc:sldMk cId="3267534686" sldId="293"/>
            <ac:spMk id="4" creationId="{E6E9D399-0278-47D7-8961-6E693D3FD1DE}"/>
          </ac:spMkLst>
        </pc:spChg>
        <pc:spChg chg="add mod">
          <ac:chgData name="Florian Genilloud" userId="bf64e25e432c231a" providerId="LiveId" clId="{4A7E749E-3FE3-49AA-BDF8-9AC857386ED4}" dt="2020-09-30T20:21:06.108" v="3894" actId="2711"/>
          <ac:spMkLst>
            <pc:docMk/>
            <pc:sldMk cId="3267534686" sldId="293"/>
            <ac:spMk id="7" creationId="{FB6626F2-2CF1-4D49-A008-34430E22B51E}"/>
          </ac:spMkLst>
        </pc:spChg>
        <pc:picChg chg="add mod">
          <ac:chgData name="Florian Genilloud" userId="bf64e25e432c231a" providerId="LiveId" clId="{4A7E749E-3FE3-49AA-BDF8-9AC857386ED4}" dt="2020-09-30T20:20:21.332" v="3854" actId="14100"/>
          <ac:picMkLst>
            <pc:docMk/>
            <pc:sldMk cId="3267534686" sldId="293"/>
            <ac:picMk id="6" creationId="{70E44087-74CC-4589-8655-72B233AA3810}"/>
          </ac:picMkLst>
        </pc:picChg>
      </pc:sldChg>
      <pc:sldChg chg="del">
        <pc:chgData name="Florian Genilloud" userId="bf64e25e432c231a" providerId="LiveId" clId="{4A7E749E-3FE3-49AA-BDF8-9AC857386ED4}" dt="2020-09-24T11:37:34.753" v="82" actId="47"/>
        <pc:sldMkLst>
          <pc:docMk/>
          <pc:sldMk cId="21386877" sldId="294"/>
        </pc:sldMkLst>
      </pc:sldChg>
      <pc:sldChg chg="addSp modSp new mod ord">
        <pc:chgData name="Florian Genilloud" userId="bf64e25e432c231a" providerId="LiveId" clId="{4A7E749E-3FE3-49AA-BDF8-9AC857386ED4}" dt="2020-10-01T06:40:21.440" v="4259" actId="20577"/>
        <pc:sldMkLst>
          <pc:docMk/>
          <pc:sldMk cId="1470121839" sldId="294"/>
        </pc:sldMkLst>
        <pc:spChg chg="mod">
          <ac:chgData name="Florian Genilloud" userId="bf64e25e432c231a" providerId="LiveId" clId="{4A7E749E-3FE3-49AA-BDF8-9AC857386ED4}" dt="2020-10-01T06:30:15.927" v="4028" actId="122"/>
          <ac:spMkLst>
            <pc:docMk/>
            <pc:sldMk cId="1470121839" sldId="294"/>
            <ac:spMk id="2" creationId="{AD8342E5-904B-4463-BDED-A99DC3464D2D}"/>
          </ac:spMkLst>
        </pc:spChg>
        <pc:spChg chg="mod">
          <ac:chgData name="Florian Genilloud" userId="bf64e25e432c231a" providerId="LiveId" clId="{4A7E749E-3FE3-49AA-BDF8-9AC857386ED4}" dt="2020-10-01T06:40:21.440" v="4259" actId="20577"/>
          <ac:spMkLst>
            <pc:docMk/>
            <pc:sldMk cId="1470121839" sldId="294"/>
            <ac:spMk id="3" creationId="{94F48E79-A6D2-4703-9D5E-0320FAB4F8AC}"/>
          </ac:spMkLst>
        </pc:spChg>
        <pc:spChg chg="add">
          <ac:chgData name="Florian Genilloud" userId="bf64e25e432c231a" providerId="LiveId" clId="{4A7E749E-3FE3-49AA-BDF8-9AC857386ED4}" dt="2020-10-01T06:32:22.234" v="4232" actId="22"/>
          <ac:spMkLst>
            <pc:docMk/>
            <pc:sldMk cId="1470121839" sldId="294"/>
            <ac:spMk id="6" creationId="{11CDF22C-A03B-4FA5-8E9B-EBC0955F319C}"/>
          </ac:spMkLst>
        </pc:spChg>
      </pc:sldChg>
      <pc:sldChg chg="modSp add mod ord">
        <pc:chgData name="Florian Genilloud" userId="bf64e25e432c231a" providerId="LiveId" clId="{4A7E749E-3FE3-49AA-BDF8-9AC857386ED4}" dt="2020-10-01T07:06:05.957" v="4776" actId="27636"/>
        <pc:sldMkLst>
          <pc:docMk/>
          <pc:sldMk cId="273288976" sldId="295"/>
        </pc:sldMkLst>
        <pc:spChg chg="mod">
          <ac:chgData name="Florian Genilloud" userId="bf64e25e432c231a" providerId="LiveId" clId="{4A7E749E-3FE3-49AA-BDF8-9AC857386ED4}" dt="2020-10-01T07:00:07.211" v="4361" actId="20577"/>
          <ac:spMkLst>
            <pc:docMk/>
            <pc:sldMk cId="273288976" sldId="295"/>
            <ac:spMk id="2" creationId="{00000000-0000-0000-0000-000000000000}"/>
          </ac:spMkLst>
        </pc:spChg>
        <pc:spChg chg="mod">
          <ac:chgData name="Florian Genilloud" userId="bf64e25e432c231a" providerId="LiveId" clId="{4A7E749E-3FE3-49AA-BDF8-9AC857386ED4}" dt="2020-10-01T07:06:05.957" v="4776" actId="27636"/>
          <ac:spMkLst>
            <pc:docMk/>
            <pc:sldMk cId="273288976" sldId="295"/>
            <ac:spMk id="3" creationId="{00000000-0000-0000-0000-000000000000}"/>
          </ac:spMkLst>
        </pc:spChg>
      </pc:sldChg>
      <pc:sldChg chg="modSp new del mod">
        <pc:chgData name="Florian Genilloud" userId="bf64e25e432c231a" providerId="LiveId" clId="{4A7E749E-3FE3-49AA-BDF8-9AC857386ED4}" dt="2020-10-01T07:03:44.159" v="4701" actId="47"/>
        <pc:sldMkLst>
          <pc:docMk/>
          <pc:sldMk cId="1489375913" sldId="296"/>
        </pc:sldMkLst>
        <pc:spChg chg="mod">
          <ac:chgData name="Florian Genilloud" userId="bf64e25e432c231a" providerId="LiveId" clId="{4A7E749E-3FE3-49AA-BDF8-9AC857386ED4}" dt="2020-10-01T07:03:38.853" v="4700" actId="20577"/>
          <ac:spMkLst>
            <pc:docMk/>
            <pc:sldMk cId="1489375913" sldId="296"/>
            <ac:spMk id="2" creationId="{CF9342B7-06F2-475E-898F-A1EFCA1D922E}"/>
          </ac:spMkLst>
        </pc:spChg>
      </pc:sldChg>
      <pc:sldChg chg="modSp new del mod">
        <pc:chgData name="Florian Genilloud" userId="bf64e25e432c231a" providerId="LiveId" clId="{4A7E749E-3FE3-49AA-BDF8-9AC857386ED4}" dt="2020-10-01T07:03:30.467" v="4689" actId="47"/>
        <pc:sldMkLst>
          <pc:docMk/>
          <pc:sldMk cId="2289126128" sldId="296"/>
        </pc:sldMkLst>
        <pc:spChg chg="mod">
          <ac:chgData name="Florian Genilloud" userId="bf64e25e432c231a" providerId="LiveId" clId="{4A7E749E-3FE3-49AA-BDF8-9AC857386ED4}" dt="2020-10-01T07:03:26.684" v="4688" actId="20577"/>
          <ac:spMkLst>
            <pc:docMk/>
            <pc:sldMk cId="2289126128" sldId="296"/>
            <ac:spMk id="2" creationId="{B3CDA842-D407-469B-985C-E4632EB14BCE}"/>
          </ac:spMkLst>
        </pc:spChg>
      </pc:sldChg>
      <pc:sldChg chg="del">
        <pc:chgData name="Florian Genilloud" userId="bf64e25e432c231a" providerId="LiveId" clId="{4A7E749E-3FE3-49AA-BDF8-9AC857386ED4}" dt="2020-09-24T11:37:38.613" v="92" actId="47"/>
        <pc:sldMkLst>
          <pc:docMk/>
          <pc:sldMk cId="1964723719" sldId="297"/>
        </pc:sldMkLst>
      </pc:sldChg>
      <pc:sldChg chg="del">
        <pc:chgData name="Florian Genilloud" userId="bf64e25e432c231a" providerId="LiveId" clId="{4A7E749E-3FE3-49AA-BDF8-9AC857386ED4}" dt="2020-09-24T11:37:34.365" v="81" actId="47"/>
        <pc:sldMkLst>
          <pc:docMk/>
          <pc:sldMk cId="2723366013" sldId="299"/>
        </pc:sldMkLst>
      </pc:sldChg>
      <pc:sldChg chg="del">
        <pc:chgData name="Florian Genilloud" userId="bf64e25e432c231a" providerId="LiveId" clId="{4A7E749E-3FE3-49AA-BDF8-9AC857386ED4}" dt="2020-09-24T11:37:37.025" v="88" actId="47"/>
        <pc:sldMkLst>
          <pc:docMk/>
          <pc:sldMk cId="3407698290" sldId="300"/>
        </pc:sldMkLst>
      </pc:sldChg>
      <pc:sldChg chg="del">
        <pc:chgData name="Florian Genilloud" userId="bf64e25e432c231a" providerId="LiveId" clId="{4A7E749E-3FE3-49AA-BDF8-9AC857386ED4}" dt="2020-09-24T11:37:37.409" v="89" actId="47"/>
        <pc:sldMkLst>
          <pc:docMk/>
          <pc:sldMk cId="2572418199" sldId="301"/>
        </pc:sldMkLst>
      </pc:sldChg>
      <pc:sldChg chg="del">
        <pc:chgData name="Florian Genilloud" userId="bf64e25e432c231a" providerId="LiveId" clId="{4A7E749E-3FE3-49AA-BDF8-9AC857386ED4}" dt="2020-09-24T11:37:37.783" v="90" actId="47"/>
        <pc:sldMkLst>
          <pc:docMk/>
          <pc:sldMk cId="3361852968" sldId="302"/>
        </pc:sldMkLst>
      </pc:sldChg>
      <pc:sldChg chg="del">
        <pc:chgData name="Florian Genilloud" userId="bf64e25e432c231a" providerId="LiveId" clId="{4A7E749E-3FE3-49AA-BDF8-9AC857386ED4}" dt="2020-09-24T11:37:33.206" v="78" actId="47"/>
        <pc:sldMkLst>
          <pc:docMk/>
          <pc:sldMk cId="2091879687" sldId="303"/>
        </pc:sldMkLst>
      </pc:sldChg>
      <pc:sldChg chg="del">
        <pc:chgData name="Florian Genilloud" userId="bf64e25e432c231a" providerId="LiveId" clId="{4A7E749E-3FE3-49AA-BDF8-9AC857386ED4}" dt="2020-09-24T11:37:38.210" v="91" actId="47"/>
        <pc:sldMkLst>
          <pc:docMk/>
          <pc:sldMk cId="857093949" sldId="304"/>
        </pc:sldMkLst>
      </pc:sldChg>
      <pc:sldChg chg="del">
        <pc:chgData name="Florian Genilloud" userId="bf64e25e432c231a" providerId="LiveId" clId="{4A7E749E-3FE3-49AA-BDF8-9AC857386ED4}" dt="2020-09-24T11:37:33.610" v="79" actId="47"/>
        <pc:sldMkLst>
          <pc:docMk/>
          <pc:sldMk cId="2610964438" sldId="305"/>
        </pc:sldMkLst>
      </pc:sldChg>
    </pc:docChg>
  </pc:docChgLst>
  <pc:docChgLst>
    <pc:chgData name="Florian Genilloud" userId="bf64e25e432c231a" providerId="LiveId" clId="{8B433FE0-3885-4945-B0B0-E2756A0A2519}"/>
    <pc:docChg chg="modSld">
      <pc:chgData name="Florian Genilloud" userId="bf64e25e432c231a" providerId="LiveId" clId="{8B433FE0-3885-4945-B0B0-E2756A0A2519}" dt="2020-01-08T15:01:18.092" v="1" actId="14734"/>
      <pc:docMkLst>
        <pc:docMk/>
      </pc:docMkLst>
      <pc:sldChg chg="modSp">
        <pc:chgData name="Florian Genilloud" userId="bf64e25e432c231a" providerId="LiveId" clId="{8B433FE0-3885-4945-B0B0-E2756A0A2519}" dt="2020-01-08T15:01:18.092" v="1" actId="14734"/>
        <pc:sldMkLst>
          <pc:docMk/>
          <pc:sldMk cId="3407698290" sldId="300"/>
        </pc:sldMkLst>
        <pc:spChg chg="mod">
          <ac:chgData name="Florian Genilloud" userId="bf64e25e432c231a" providerId="LiveId" clId="{8B433FE0-3885-4945-B0B0-E2756A0A2519}" dt="2020-01-08T14:59:11.039" v="0" actId="20577"/>
          <ac:spMkLst>
            <pc:docMk/>
            <pc:sldMk cId="3407698290" sldId="300"/>
            <ac:spMk id="3" creationId="{A2BAB653-6C45-48C5-8032-0DF1FE0E9F6D}"/>
          </ac:spMkLst>
        </pc:spChg>
        <pc:graphicFrameChg chg="modGraphic">
          <ac:chgData name="Florian Genilloud" userId="bf64e25e432c231a" providerId="LiveId" clId="{8B433FE0-3885-4945-B0B0-E2756A0A2519}" dt="2020-01-08T15:01:18.092" v="1" actId="14734"/>
          <ac:graphicFrameMkLst>
            <pc:docMk/>
            <pc:sldMk cId="3407698290" sldId="300"/>
            <ac:graphicFrameMk id="11" creationId="{48F38176-BC05-40AE-9BE5-512591BF5FD8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CH"/>
              <a:t>Laboratoire d'actionneurs intégrés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F6B28-3A41-4162-ABF6-9CE30E425605}" type="datetimeFigureOut">
              <a:rPr lang="fr-CH" smtClean="0"/>
              <a:pPr/>
              <a:t>01.10.2020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A73F2-35EC-4689-9178-8B2E76CE2CA4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CH"/>
              <a:t>Laboratoire d'actionneurs intégrés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671FF-7CD5-45C2-AE06-D73793EA5A60}" type="datetimeFigureOut">
              <a:rPr lang="fr-CH" smtClean="0"/>
              <a:pPr/>
              <a:t>01.10.2020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8641E-BF7D-4BAE-8923-1914DE31A43E}" type="slidenum">
              <a:rPr lang="fr-CH" smtClean="0"/>
              <a:pPr/>
              <a:t>‹N°›</a:t>
            </a:fld>
            <a:endParaRPr lang="fr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6" name="Espace réservé de l'en-tête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fr-CH"/>
              <a:t>Laboratoire d'actionneurs intégrés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CH"/>
              <a:t>Laboratoire d'actionneurs intégrés</a:t>
            </a:r>
          </a:p>
        </p:txBody>
      </p:sp>
    </p:spTree>
    <p:extLst>
      <p:ext uri="{BB962C8B-B14F-4D97-AF65-F5344CB8AC3E}">
        <p14:creationId xmlns:p14="http://schemas.microsoft.com/office/powerpoint/2010/main" val="592204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CH"/>
              <a:t>Laboratoire d'actionneurs intégrés</a:t>
            </a:r>
          </a:p>
        </p:txBody>
      </p:sp>
    </p:spTree>
    <p:extLst>
      <p:ext uri="{BB962C8B-B14F-4D97-AF65-F5344CB8AC3E}">
        <p14:creationId xmlns:p14="http://schemas.microsoft.com/office/powerpoint/2010/main" val="3845910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CH"/>
              <a:t>Laboratoire d'actionneurs intégrés</a:t>
            </a:r>
          </a:p>
        </p:txBody>
      </p:sp>
    </p:spTree>
    <p:extLst>
      <p:ext uri="{BB962C8B-B14F-4D97-AF65-F5344CB8AC3E}">
        <p14:creationId xmlns:p14="http://schemas.microsoft.com/office/powerpoint/2010/main" val="3725646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CH"/>
              <a:t>Laboratoire d'actionneurs intégrés</a:t>
            </a:r>
          </a:p>
        </p:txBody>
      </p:sp>
    </p:spTree>
    <p:extLst>
      <p:ext uri="{BB962C8B-B14F-4D97-AF65-F5344CB8AC3E}">
        <p14:creationId xmlns:p14="http://schemas.microsoft.com/office/powerpoint/2010/main" val="3817134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CH"/>
              <a:t>Laboratoire d'actionneurs intégrés</a:t>
            </a:r>
          </a:p>
        </p:txBody>
      </p:sp>
    </p:spTree>
    <p:extLst>
      <p:ext uri="{BB962C8B-B14F-4D97-AF65-F5344CB8AC3E}">
        <p14:creationId xmlns:p14="http://schemas.microsoft.com/office/powerpoint/2010/main" val="2719680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CH"/>
              <a:t>Laboratoire d'actionneurs intégrés</a:t>
            </a:r>
          </a:p>
        </p:txBody>
      </p:sp>
    </p:spTree>
    <p:extLst>
      <p:ext uri="{BB962C8B-B14F-4D97-AF65-F5344CB8AC3E}">
        <p14:creationId xmlns:p14="http://schemas.microsoft.com/office/powerpoint/2010/main" val="322105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CH"/>
              <a:t>Laboratoire d'actionneurs intégrés</a:t>
            </a:r>
          </a:p>
        </p:txBody>
      </p:sp>
    </p:spTree>
    <p:extLst>
      <p:ext uri="{BB962C8B-B14F-4D97-AF65-F5344CB8AC3E}">
        <p14:creationId xmlns:p14="http://schemas.microsoft.com/office/powerpoint/2010/main" val="3297186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CH"/>
              <a:t>Laboratoire d'actionneurs intégrés</a:t>
            </a:r>
          </a:p>
        </p:txBody>
      </p:sp>
    </p:spTree>
    <p:extLst>
      <p:ext uri="{BB962C8B-B14F-4D97-AF65-F5344CB8AC3E}">
        <p14:creationId xmlns:p14="http://schemas.microsoft.com/office/powerpoint/2010/main" val="183457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CH"/>
              <a:t>Laboratoire d'actionneurs intégrés</a:t>
            </a:r>
          </a:p>
        </p:txBody>
      </p:sp>
    </p:spTree>
    <p:extLst>
      <p:ext uri="{BB962C8B-B14F-4D97-AF65-F5344CB8AC3E}">
        <p14:creationId xmlns:p14="http://schemas.microsoft.com/office/powerpoint/2010/main" val="2098778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CH"/>
              <a:t>Laboratoire d'actionneurs intégrés</a:t>
            </a:r>
          </a:p>
        </p:txBody>
      </p:sp>
    </p:spTree>
    <p:extLst>
      <p:ext uri="{BB962C8B-B14F-4D97-AF65-F5344CB8AC3E}">
        <p14:creationId xmlns:p14="http://schemas.microsoft.com/office/powerpoint/2010/main" val="1262483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CH"/>
              <a:t>Laboratoire d'actionneurs intégrés</a:t>
            </a:r>
          </a:p>
        </p:txBody>
      </p:sp>
    </p:spTree>
    <p:extLst>
      <p:ext uri="{BB962C8B-B14F-4D97-AF65-F5344CB8AC3E}">
        <p14:creationId xmlns:p14="http://schemas.microsoft.com/office/powerpoint/2010/main" val="3571132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C8D3354-2123-4A91-BAB3-6D66F2ACE614}" type="datetime1">
              <a:rPr lang="fr-CH" smtClean="0"/>
              <a:pPr/>
              <a:t>01.10.2020</a:t>
            </a:fld>
            <a:endParaRPr lang="fr-CH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fr-CH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D9379BD-B848-4050-A4F3-480B683B5ED1}" type="slidenum">
              <a:rPr lang="fr-CH" smtClean="0"/>
              <a:pPr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C7F3-4673-421C-9178-2EE402DCB97E}" type="datetime1">
              <a:rPr lang="fr-CH" smtClean="0"/>
              <a:pPr/>
              <a:t>01.10.2020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9BD-B848-4050-A4F3-480B683B5ED1}" type="slidenum">
              <a:rPr lang="fr-CH" smtClean="0"/>
              <a:pPr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DD64-8D50-440A-BFC1-0A2FD7174932}" type="datetime1">
              <a:rPr lang="fr-CH" smtClean="0"/>
              <a:pPr/>
              <a:t>01.10.2020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9BD-B848-4050-A4F3-480B683B5ED1}" type="slidenum">
              <a:rPr lang="fr-CH" smtClean="0"/>
              <a:pPr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89297-187F-48BC-AA33-AC9833BEF0C1}" type="datetime1">
              <a:rPr lang="fr-CH" smtClean="0"/>
              <a:pPr/>
              <a:t>01.10.2020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9BD-B848-4050-A4F3-480B683B5ED1}" type="slidenum">
              <a:rPr lang="fr-CH" smtClean="0"/>
              <a:pPr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9BDB-9342-401A-AB88-9B41744D9BF4}" type="datetime1">
              <a:rPr lang="fr-CH" smtClean="0"/>
              <a:pPr/>
              <a:t>01.10.2020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9BD-B848-4050-A4F3-480B683B5ED1}" type="slidenum">
              <a:rPr lang="fr-CH" smtClean="0"/>
              <a:pPr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5A80-C7FD-4E6B-8608-0559AAFF101A}" type="datetime1">
              <a:rPr lang="fr-CH" smtClean="0"/>
              <a:pPr/>
              <a:t>01.10.2020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9BD-B848-4050-A4F3-480B683B5ED1}" type="slidenum">
              <a:rPr lang="fr-CH" smtClean="0"/>
              <a:pPr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E6EB5BA-8FA1-4C2C-B1A8-E6B82A5F3004}" type="datetime1">
              <a:rPr lang="fr-CH" smtClean="0"/>
              <a:pPr/>
              <a:t>01.10.2020</a:t>
            </a:fld>
            <a:endParaRPr lang="fr-CH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D9379BD-B848-4050-A4F3-480B683B5ED1}" type="slidenum">
              <a:rPr lang="fr-CH" smtClean="0"/>
              <a:pPr/>
              <a:t>‹N°›</a:t>
            </a:fld>
            <a:endParaRPr lang="fr-CH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03C17EE-6945-44B3-A02C-6991EAC4377E}" type="datetime1">
              <a:rPr lang="fr-CH" smtClean="0"/>
              <a:pPr/>
              <a:t>01.10.2020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D9379BD-B848-4050-A4F3-480B683B5ED1}" type="slidenum">
              <a:rPr lang="fr-CH" smtClean="0"/>
              <a:pPr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B13D-34CD-435D-85C1-CF0757D81043}" type="datetime1">
              <a:rPr lang="fr-CH" smtClean="0"/>
              <a:pPr/>
              <a:t>01.10.2020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9BD-B848-4050-A4F3-480B683B5ED1}" type="slidenum">
              <a:rPr lang="fr-CH" smtClean="0"/>
              <a:pPr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37F06-1ACE-407C-B281-FF56AF593366}" type="datetime1">
              <a:rPr lang="fr-CH" smtClean="0"/>
              <a:pPr/>
              <a:t>01.10.2020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9BD-B848-4050-A4F3-480B683B5ED1}" type="slidenum">
              <a:rPr lang="fr-CH" smtClean="0"/>
              <a:pPr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ED92-6CCC-47BE-82FD-A691CCD5C81E}" type="datetime1">
              <a:rPr lang="fr-CH" smtClean="0"/>
              <a:pPr/>
              <a:t>01.10.2020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9BD-B848-4050-A4F3-480B683B5ED1}" type="slidenum">
              <a:rPr lang="fr-CH" smtClean="0"/>
              <a:pPr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A949433-1DD6-42CF-993D-9AD25C0B2A0B}" type="datetime1">
              <a:rPr lang="fr-CH" smtClean="0"/>
              <a:pPr/>
              <a:t>01.10.2020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CH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D9379BD-B848-4050-A4F3-480B683B5ED1}" type="slidenum">
              <a:rPr lang="fr-CH" smtClean="0"/>
              <a:pPr/>
              <a:t>‹N°›</a:t>
            </a:fld>
            <a:endParaRPr lang="fr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sA6RKUUA3M?feature=oembed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aserpointeur.com/c-40_77_78-p-10085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renc-nemeth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github.com/ferenc-nemeth/opencv-laser-rangefinde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vDV_c-mpdM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458200" cy="1800199"/>
          </a:xfrm>
        </p:spPr>
        <p:txBody>
          <a:bodyPr>
            <a:noAutofit/>
          </a:bodyPr>
          <a:lstStyle/>
          <a:p>
            <a:pPr algn="ctr"/>
            <a:br>
              <a:rPr lang="fr-FR" sz="3600" dirty="0">
                <a:latin typeface="Times New Roman" pitchFamily="18" charset="0"/>
                <a:cs typeface="Times New Roman" pitchFamily="18" charset="0"/>
              </a:rPr>
            </a:br>
            <a:br>
              <a:rPr lang="fr-FR" sz="3600" dirty="0">
                <a:latin typeface="Times New Roman" pitchFamily="18" charset="0"/>
                <a:cs typeface="Times New Roman" pitchFamily="18" charset="0"/>
              </a:rPr>
            </a:br>
            <a:r>
              <a:rPr lang="fr-FR" sz="3600" dirty="0" err="1">
                <a:latin typeface="Times New Roman" pitchFamily="18" charset="0"/>
                <a:cs typeface="Times New Roman" pitchFamily="18" charset="0"/>
              </a:rPr>
              <a:t>Semester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 Project</a:t>
            </a:r>
            <a:br>
              <a:rPr lang="fr-FR" sz="3600" dirty="0">
                <a:latin typeface="Times New Roman" pitchFamily="18" charset="0"/>
                <a:cs typeface="Times New Roman" pitchFamily="18" charset="0"/>
              </a:rPr>
            </a:br>
            <a:br>
              <a:rPr lang="fr-FR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Robotic assembly of large-scale timber structures</a:t>
            </a:r>
            <a:endParaRPr lang="fr-CH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7956376" y="6237312"/>
            <a:ext cx="747712" cy="365760"/>
          </a:xfrm>
        </p:spPr>
        <p:txBody>
          <a:bodyPr/>
          <a:lstStyle/>
          <a:p>
            <a:fld id="{2D9379BD-B848-4050-A4F3-480B683B5ED1}" type="slidenum">
              <a:rPr lang="fr-CH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fr-CH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685112" y="0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Ibois</a:t>
            </a:r>
            <a:endParaRPr lang="fr-CH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Sous-titre 5"/>
          <p:cNvSpPr txBox="1">
            <a:spLocks/>
          </p:cNvSpPr>
          <p:nvPr/>
        </p:nvSpPr>
        <p:spPr>
          <a:xfrm>
            <a:off x="3581400" y="4114800"/>
            <a:ext cx="6400800" cy="2192908"/>
          </a:xfrm>
          <a:prstGeom prst="rect">
            <a:avLst/>
          </a:prstGeom>
        </p:spPr>
        <p:txBody>
          <a:bodyPr vert="horz">
            <a:spAutoFit/>
          </a:bodyPr>
          <a:lstStyle/>
          <a:p>
            <a:pPr marL="6400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fr-CH" sz="20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Genilloud Florian</a:t>
            </a:r>
          </a:p>
          <a:p>
            <a:pPr marL="6400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lang="fr-CH" sz="2000" dirty="0">
                <a:latin typeface="Times New Roman" pitchFamily="18" charset="0"/>
                <a:cs typeface="Times New Roman" pitchFamily="18" charset="0"/>
              </a:rPr>
              <a:t>01.09.2020</a:t>
            </a:r>
            <a:endParaRPr kumimoji="0" lang="fr-CH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6400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fr-CH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École Polytechnique Fédérale de Lausanne (EPFL) </a:t>
            </a:r>
          </a:p>
          <a:p>
            <a:pPr marL="6400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fr-CH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Ibois</a:t>
            </a:r>
            <a:endParaRPr kumimoji="0" lang="fr-CH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6400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kumimoji="0" lang="fr-CH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Assistant: Nicolas </a:t>
            </a:r>
            <a:r>
              <a:rPr kumimoji="0" lang="fr-CH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Rogeau</a:t>
            </a:r>
            <a:endParaRPr lang="fr-CH" sz="2000" dirty="0">
              <a:latin typeface="Times New Roman" pitchFamily="18" charset="0"/>
              <a:cs typeface="Times New Roman" pitchFamily="18" charset="0"/>
            </a:endParaRPr>
          </a:p>
          <a:p>
            <a:pPr marL="64008" lvl="0">
              <a:spcBef>
                <a:spcPts val="300"/>
              </a:spcBef>
              <a:buClr>
                <a:schemeClr val="accent3"/>
              </a:buClr>
              <a:defRPr/>
            </a:pPr>
            <a:r>
              <a:rPr lang="fr-CH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Professor: Pr. Yves </a:t>
            </a:r>
            <a:r>
              <a:rPr lang="fr-CH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Weinand</a:t>
            </a:r>
            <a:endParaRPr kumimoji="0" lang="fr-CH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547664" y="6381328"/>
            <a:ext cx="2844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Ecole Polytechnique Fédérale de Lausanne</a:t>
            </a:r>
            <a:endParaRPr lang="fr-CH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C136D46-BA0D-4ACA-A2D1-38227B6461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0" t="32741" r="24760" b="33819"/>
          <a:stretch/>
        </p:blipFill>
        <p:spPr>
          <a:xfrm>
            <a:off x="439912" y="6267799"/>
            <a:ext cx="1008112" cy="50405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3720" y="805776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fr-FR" sz="5400" dirty="0">
                <a:latin typeface="Times New Roman" pitchFamily="18" charset="0"/>
                <a:cs typeface="Times New Roman" pitchFamily="18" charset="0"/>
              </a:rPr>
              <a:t>Point-laser for distance</a:t>
            </a:r>
            <a:endParaRPr lang="fr-CH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3720" y="1967532"/>
            <a:ext cx="8229600" cy="432511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fr-FR" sz="16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fr-FR" sz="16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fr-FR" sz="16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fr-FR" sz="16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fr-FR" sz="16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fr-FR" sz="16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fr-FR" sz="16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fr-FR" sz="16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fr-FR" sz="16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fr-FR" sz="16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Ref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https://www.instructables.com/id/Making-Rangefinder-Using-a-Laser-and-a-Camera/</a:t>
            </a:r>
            <a:endParaRPr lang="fr-FR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7956376" y="6237312"/>
            <a:ext cx="747712" cy="365760"/>
          </a:xfrm>
        </p:spPr>
        <p:txBody>
          <a:bodyPr/>
          <a:lstStyle/>
          <a:p>
            <a:fld id="{2D9379BD-B848-4050-A4F3-480B683B5ED1}" type="slidenum">
              <a:rPr lang="fr-CH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10</a:t>
            </a:fld>
            <a:endParaRPr lang="fr-CH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0" y="-243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Ibois</a:t>
            </a:r>
            <a:endParaRPr lang="fr-CH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547664" y="6381328"/>
            <a:ext cx="2844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Ecole Polytechnique Fédérale de Lausanne</a:t>
            </a:r>
            <a:endParaRPr lang="fr-CH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59632" y="404664"/>
            <a:ext cx="4536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Robotic assembly of large-scale timber structures</a:t>
            </a:r>
            <a:endParaRPr lang="fr-CH" sz="1200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92C594DE-5D33-4B34-A895-487C17AED4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0" t="32741" r="24760" b="33819"/>
          <a:stretch/>
        </p:blipFill>
        <p:spPr>
          <a:xfrm>
            <a:off x="436568" y="6267799"/>
            <a:ext cx="1008112" cy="504056"/>
          </a:xfrm>
          <a:prstGeom prst="rect">
            <a:avLst/>
          </a:prstGeom>
        </p:spPr>
      </p:pic>
      <p:graphicFrame>
        <p:nvGraphicFramePr>
          <p:cNvPr id="4" name="Tableau 8">
            <a:extLst>
              <a:ext uri="{FF2B5EF4-FFF2-40B4-BE49-F238E27FC236}">
                <a16:creationId xmlns:a16="http://schemas.microsoft.com/office/drawing/2014/main" id="{1E8BC620-8F08-4B04-B4C0-FD00EE6F4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827441"/>
              </p:ext>
            </p:extLst>
          </p:nvPr>
        </p:nvGraphicFramePr>
        <p:xfrm>
          <a:off x="1076784" y="2352876"/>
          <a:ext cx="6900696" cy="2288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0348">
                  <a:extLst>
                    <a:ext uri="{9D8B030D-6E8A-4147-A177-3AD203B41FA5}">
                      <a16:colId xmlns:a16="http://schemas.microsoft.com/office/drawing/2014/main" val="3189475660"/>
                    </a:ext>
                  </a:extLst>
                </a:gridCol>
                <a:gridCol w="3450348">
                  <a:extLst>
                    <a:ext uri="{9D8B030D-6E8A-4147-A177-3AD203B41FA5}">
                      <a16:colId xmlns:a16="http://schemas.microsoft.com/office/drawing/2014/main" val="3695081386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r>
                        <a:rPr lang="fr-CH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4186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fr-CH" dirty="0"/>
                        <a:t>Cheap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Error</a:t>
                      </a:r>
                      <a:r>
                        <a:rPr lang="fr-CH" dirty="0"/>
                        <a:t> </a:t>
                      </a:r>
                      <a:r>
                        <a:rPr lang="fr-CH" dirty="0" err="1"/>
                        <a:t>increase</a:t>
                      </a:r>
                      <a:r>
                        <a:rPr lang="fr-CH" dirty="0"/>
                        <a:t> </a:t>
                      </a:r>
                      <a:r>
                        <a:rPr lang="fr-CH" dirty="0" err="1"/>
                        <a:t>with</a:t>
                      </a:r>
                      <a:r>
                        <a:rPr lang="fr-CH" dirty="0"/>
                        <a:t> the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84352"/>
                  </a:ext>
                </a:extLst>
              </a:tr>
              <a:tr h="580060">
                <a:tc>
                  <a:txBody>
                    <a:bodyPr/>
                    <a:lstStyle/>
                    <a:p>
                      <a:r>
                        <a:rPr lang="fr-CH" dirty="0" err="1"/>
                        <a:t>Precise</a:t>
                      </a:r>
                      <a:r>
                        <a:rPr lang="fr-CH" dirty="0"/>
                        <a:t> </a:t>
                      </a:r>
                      <a:r>
                        <a:rPr lang="fr-CH" dirty="0" err="1"/>
                        <a:t>enough</a:t>
                      </a:r>
                      <a:r>
                        <a:rPr lang="fr-CH" dirty="0"/>
                        <a:t> for the </a:t>
                      </a:r>
                      <a:r>
                        <a:rPr lang="fr-CH" dirty="0" err="1"/>
                        <a:t>task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Need to </a:t>
                      </a:r>
                      <a:r>
                        <a:rPr lang="fr-CH" dirty="0" err="1"/>
                        <a:t>manually</a:t>
                      </a:r>
                      <a:r>
                        <a:rPr lang="fr-CH" dirty="0"/>
                        <a:t> </a:t>
                      </a:r>
                      <a:r>
                        <a:rPr lang="fr-CH" dirty="0" err="1"/>
                        <a:t>activate</a:t>
                      </a:r>
                      <a:r>
                        <a:rPr lang="fr-CH" dirty="0"/>
                        <a:t> the laser </a:t>
                      </a:r>
                      <a:r>
                        <a:rPr lang="fr-CH" dirty="0" err="1"/>
                        <a:t>when</a:t>
                      </a:r>
                      <a:r>
                        <a:rPr lang="fr-CH" dirty="0"/>
                        <a:t> </a:t>
                      </a:r>
                      <a:r>
                        <a:rPr lang="fr-CH" dirty="0" err="1"/>
                        <a:t>need</a:t>
                      </a:r>
                      <a:r>
                        <a:rPr lang="fr-CH" dirty="0"/>
                        <a:t> </a:t>
                      </a:r>
                      <a:r>
                        <a:rPr lang="fr-CH" dirty="0" err="1"/>
                        <a:t>it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301116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fr-CH" dirty="0" err="1"/>
                        <a:t>Relatively</a:t>
                      </a:r>
                      <a:r>
                        <a:rPr lang="fr-CH" dirty="0"/>
                        <a:t> </a:t>
                      </a:r>
                      <a:r>
                        <a:rPr lang="fr-CH" dirty="0" err="1"/>
                        <a:t>easy</a:t>
                      </a:r>
                      <a:r>
                        <a:rPr lang="fr-CH" dirty="0"/>
                        <a:t> to </a:t>
                      </a:r>
                      <a:r>
                        <a:rPr lang="fr-CH" dirty="0" err="1"/>
                        <a:t>calibrate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The laser </a:t>
                      </a:r>
                      <a:r>
                        <a:rPr lang="fr-CH" dirty="0" err="1"/>
                        <a:t>needs</a:t>
                      </a:r>
                      <a:r>
                        <a:rPr lang="fr-CH" dirty="0"/>
                        <a:t> to </a:t>
                      </a:r>
                      <a:r>
                        <a:rPr lang="fr-CH" dirty="0" err="1"/>
                        <a:t>be</a:t>
                      </a:r>
                      <a:r>
                        <a:rPr lang="fr-CH" dirty="0"/>
                        <a:t> out of the </a:t>
                      </a:r>
                      <a:r>
                        <a:rPr lang="fr-CH" dirty="0" err="1"/>
                        <a:t>arUco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518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744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dirty="0">
                <a:latin typeface="Times New Roman" pitchFamily="18" charset="0"/>
                <a:cs typeface="Times New Roman" pitchFamily="18" charset="0"/>
              </a:rPr>
              <a:t>Point-laser for orientation</a:t>
            </a:r>
            <a:endParaRPr lang="fr-CH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49424"/>
            <a:ext cx="8363272" cy="4203912"/>
          </a:xfrm>
        </p:spPr>
        <p:txBody>
          <a:bodyPr>
            <a:normAutofit fontScale="77500" lnSpcReduction="20000"/>
          </a:bodyPr>
          <a:lstStyle/>
          <a:p>
            <a:r>
              <a:rPr lang="fr-FR" sz="5100" dirty="0">
                <a:latin typeface="Times New Roman" pitchFamily="18" charset="0"/>
                <a:cs typeface="Times New Roman" pitchFamily="18" charset="0"/>
              </a:rPr>
              <a:t>Price : 20-80CHF</a:t>
            </a:r>
            <a:br>
              <a:rPr lang="fr-FR" sz="5100" dirty="0">
                <a:latin typeface="Times New Roman" pitchFamily="18" charset="0"/>
                <a:cs typeface="Times New Roman" pitchFamily="18" charset="0"/>
              </a:rPr>
            </a:br>
            <a:endParaRPr lang="fr-FR" sz="5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5100" dirty="0">
                <a:latin typeface="Times New Roman" pitchFamily="18" charset="0"/>
                <a:cs typeface="Times New Roman" pitchFamily="18" charset="0"/>
              </a:rPr>
              <a:t>Range: 10cm-1m</a:t>
            </a:r>
            <a:br>
              <a:rPr lang="fr-FR" sz="5100" dirty="0">
                <a:latin typeface="Times New Roman" pitchFamily="18" charset="0"/>
                <a:cs typeface="Times New Roman" pitchFamily="18" charset="0"/>
              </a:rPr>
            </a:br>
            <a:endParaRPr lang="fr-FR" sz="5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5100" dirty="0" err="1">
                <a:latin typeface="Times New Roman" pitchFamily="18" charset="0"/>
                <a:cs typeface="Times New Roman" pitchFamily="18" charset="0"/>
              </a:rPr>
              <a:t>Precision</a:t>
            </a:r>
            <a:r>
              <a:rPr lang="fr-FR" sz="5100" dirty="0">
                <a:latin typeface="Times New Roman" pitchFamily="18" charset="0"/>
                <a:cs typeface="Times New Roman" pitchFamily="18" charset="0"/>
              </a:rPr>
              <a:t>: ~1mm, angle not </a:t>
            </a:r>
            <a:r>
              <a:rPr lang="fr-FR" sz="5100" dirty="0" err="1">
                <a:latin typeface="Times New Roman" pitchFamily="18" charset="0"/>
                <a:cs typeface="Times New Roman" pitchFamily="18" charset="0"/>
              </a:rPr>
              <a:t>determ</a:t>
            </a:r>
            <a:r>
              <a:rPr lang="fr-FR" sz="5100" dirty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fr-FR" sz="5100" dirty="0">
                <a:latin typeface="Times New Roman" pitchFamily="18" charset="0"/>
                <a:cs typeface="Times New Roman" pitchFamily="18" charset="0"/>
              </a:rPr>
            </a:br>
            <a:endParaRPr lang="fr-FR" sz="5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5100" dirty="0">
                <a:latin typeface="Times New Roman" pitchFamily="18" charset="0"/>
                <a:cs typeface="Times New Roman" pitchFamily="18" charset="0"/>
              </a:rPr>
              <a:t> Calibration as </a:t>
            </a:r>
            <a:r>
              <a:rPr lang="fr-FR" sz="5100" dirty="0" err="1">
                <a:latin typeface="Times New Roman" pitchFamily="18" charset="0"/>
                <a:cs typeface="Times New Roman" pitchFamily="18" charset="0"/>
              </a:rPr>
              <a:t>before</a:t>
            </a:r>
            <a:br>
              <a:rPr lang="fr-FR" sz="5100" dirty="0">
                <a:latin typeface="Times New Roman" pitchFamily="18" charset="0"/>
                <a:cs typeface="Times New Roman" pitchFamily="18" charset="0"/>
              </a:rPr>
            </a:br>
            <a:endParaRPr lang="fr-CH" sz="18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109728" indent="0" algn="ctr">
              <a:buNone/>
            </a:pPr>
            <a:endParaRPr lang="fr-FR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7956376" y="6237312"/>
            <a:ext cx="747712" cy="365760"/>
          </a:xfrm>
        </p:spPr>
        <p:txBody>
          <a:bodyPr/>
          <a:lstStyle/>
          <a:p>
            <a:fld id="{2D9379BD-B848-4050-A4F3-480B683B5ED1}" type="slidenum">
              <a:rPr lang="fr-CH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11</a:t>
            </a:fld>
            <a:endParaRPr lang="fr-CH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0" y="-243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Ibois</a:t>
            </a:r>
            <a:endParaRPr lang="fr-CH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547664" y="6381328"/>
            <a:ext cx="2844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Ecole Polytechnique Fédérale de Lausanne</a:t>
            </a:r>
            <a:endParaRPr lang="fr-CH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59632" y="404664"/>
            <a:ext cx="4536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Robotic assembly of large-scale timber structures</a:t>
            </a:r>
            <a:endParaRPr lang="fr-CH" sz="1200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92C594DE-5D33-4B34-A895-487C17AED4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0" t="32741" r="24760" b="33819"/>
          <a:stretch/>
        </p:blipFill>
        <p:spPr>
          <a:xfrm>
            <a:off x="436568" y="6267799"/>
            <a:ext cx="1008112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36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BA5AF3-EF60-4C6C-BEF5-5FC07421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656" y="785197"/>
            <a:ext cx="6978532" cy="1066800"/>
          </a:xfrm>
        </p:spPr>
        <p:txBody>
          <a:bodyPr/>
          <a:lstStyle/>
          <a:p>
            <a:r>
              <a:rPr lang="en-US" dirty="0"/>
              <a:t>How to know the orientation?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F5E6EA-815D-4F3B-A18F-E74A6FEA5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9BD-B848-4050-A4F3-480B683B5ED1}" type="slidenum">
              <a:rPr lang="fr-CH" smtClean="0"/>
              <a:pPr/>
              <a:t>12</a:t>
            </a:fld>
            <a:endParaRPr lang="fr-CH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8C200CD-7A9B-4F75-AFD5-F734378D2825}"/>
              </a:ext>
            </a:extLst>
          </p:cNvPr>
          <p:cNvSpPr txBox="1"/>
          <p:nvPr/>
        </p:nvSpPr>
        <p:spPr>
          <a:xfrm>
            <a:off x="379968" y="2782856"/>
            <a:ext cx="33279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angle </a:t>
            </a:r>
            <a:r>
              <a:rPr lang="fr-CH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desired</a:t>
            </a:r>
            <a:r>
              <a:rPr lang="fr-CH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fr-CH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90°- </a:t>
            </a:r>
            <a:r>
              <a:rPr lang="el-GR" sz="2400" dirty="0"/>
              <a:t>α</a:t>
            </a:r>
            <a:endParaRPr lang="en-US" sz="2400" dirty="0"/>
          </a:p>
        </p:txBody>
      </p:sp>
      <p:pic>
        <p:nvPicPr>
          <p:cNvPr id="39" name="Espace réservé du contenu 5" descr="Une image contenant signe, main, femme, afficher&#10;&#10;Description générée automatiquement">
            <a:extLst>
              <a:ext uri="{FF2B5EF4-FFF2-40B4-BE49-F238E27FC236}">
                <a16:creationId xmlns:a16="http://schemas.microsoft.com/office/drawing/2014/main" id="{F367F510-F00C-41A4-807A-B07DD7E19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4682">
            <a:off x="4544093" y="2549875"/>
            <a:ext cx="3619814" cy="3627434"/>
          </a:xfrm>
          <a:prstGeom prst="rect">
            <a:avLst/>
          </a:prstGeom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743CF354-B78D-4ABF-9FB1-4573EFEC336C}"/>
              </a:ext>
            </a:extLst>
          </p:cNvPr>
          <p:cNvSpPr/>
          <p:nvPr/>
        </p:nvSpPr>
        <p:spPr>
          <a:xfrm>
            <a:off x="3897108" y="4160292"/>
            <a:ext cx="341784" cy="33459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BFA57E68-06B3-4C82-9971-D92D4B5B1748}"/>
              </a:ext>
            </a:extLst>
          </p:cNvPr>
          <p:cNvSpPr/>
          <p:nvPr/>
        </p:nvSpPr>
        <p:spPr>
          <a:xfrm>
            <a:off x="8505620" y="4196004"/>
            <a:ext cx="341784" cy="33459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ABBE221-2C56-425F-A1AE-3845559E1151}"/>
              </a:ext>
            </a:extLst>
          </p:cNvPr>
          <p:cNvCxnSpPr>
            <a:cxnSpLocks/>
          </p:cNvCxnSpPr>
          <p:nvPr/>
        </p:nvCxnSpPr>
        <p:spPr>
          <a:xfrm>
            <a:off x="4068000" y="4328857"/>
            <a:ext cx="4608512" cy="3473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27502A96-D7B1-4185-92B0-2313CD145A49}"/>
              </a:ext>
            </a:extLst>
          </p:cNvPr>
          <p:cNvCxnSpPr>
            <a:cxnSpLocks/>
          </p:cNvCxnSpPr>
          <p:nvPr/>
        </p:nvCxnSpPr>
        <p:spPr>
          <a:xfrm flipV="1">
            <a:off x="4423888" y="2436495"/>
            <a:ext cx="277652" cy="358479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Arc 43">
            <a:extLst>
              <a:ext uri="{FF2B5EF4-FFF2-40B4-BE49-F238E27FC236}">
                <a16:creationId xmlns:a16="http://schemas.microsoft.com/office/drawing/2014/main" id="{D0A37144-A9F3-4555-91FB-E62D9FABCD41}"/>
              </a:ext>
            </a:extLst>
          </p:cNvPr>
          <p:cNvSpPr/>
          <p:nvPr/>
        </p:nvSpPr>
        <p:spPr>
          <a:xfrm>
            <a:off x="4247524" y="3978509"/>
            <a:ext cx="693207" cy="698156"/>
          </a:xfrm>
          <a:prstGeom prst="arc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ABB1D40-E1EC-40FF-89C9-90C0018939B7}"/>
              </a:ext>
            </a:extLst>
          </p:cNvPr>
          <p:cNvSpPr txBox="1"/>
          <p:nvPr/>
        </p:nvSpPr>
        <p:spPr>
          <a:xfrm>
            <a:off x="4715968" y="3687129"/>
            <a:ext cx="34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3"/>
                </a:solidFill>
              </a:rPr>
              <a:t>α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DB48D2B2-A859-458C-A336-8965810F1E0A}"/>
              </a:ext>
            </a:extLst>
          </p:cNvPr>
          <p:cNvSpPr txBox="1"/>
          <p:nvPr/>
        </p:nvSpPr>
        <p:spPr>
          <a:xfrm>
            <a:off x="7020272" y="4048973"/>
            <a:ext cx="17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4851045-1EA2-41F5-9DC5-4B1425394E98}"/>
              </a:ext>
            </a:extLst>
          </p:cNvPr>
          <p:cNvSpPr txBox="1"/>
          <p:nvPr/>
        </p:nvSpPr>
        <p:spPr>
          <a:xfrm>
            <a:off x="4307634" y="2870231"/>
            <a:ext cx="17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63C2EC95-1E80-45E2-87AC-D66DE9192DB3}"/>
              </a:ext>
            </a:extLst>
          </p:cNvPr>
          <p:cNvSpPr txBox="1"/>
          <p:nvPr/>
        </p:nvSpPr>
        <p:spPr>
          <a:xfrm>
            <a:off x="457200" y="2340248"/>
            <a:ext cx="348172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/>
              <a:t>a · b = ||a|| ||b|| </a:t>
            </a:r>
            <a:r>
              <a:rPr lang="en-US" sz="2400" dirty="0"/>
              <a:t>cos</a:t>
            </a:r>
            <a:r>
              <a:rPr lang="en-US" sz="2400" b="1" dirty="0"/>
              <a:t>(</a:t>
            </a:r>
            <a:r>
              <a:rPr lang="el-GR" sz="2400" dirty="0"/>
              <a:t>α</a:t>
            </a:r>
            <a:r>
              <a:rPr lang="en-US" sz="2400" b="1" dirty="0"/>
              <a:t>)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9DD78B3-9D62-4004-A721-988809E439A1}"/>
              </a:ext>
            </a:extLst>
          </p:cNvPr>
          <p:cNvSpPr txBox="1"/>
          <p:nvPr/>
        </p:nvSpPr>
        <p:spPr>
          <a:xfrm>
            <a:off x="379967" y="3317797"/>
            <a:ext cx="379565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Different solutions to find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 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Edge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dirty="0" err="1"/>
              <a:t>arUco</a:t>
            </a:r>
            <a:r>
              <a:rPr lang="en-US" sz="2400" dirty="0"/>
              <a:t> coordinate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865BD4A8-0EA4-41FF-A9A7-F26D72876F41}"/>
              </a:ext>
            </a:extLst>
          </p:cNvPr>
          <p:cNvCxnSpPr>
            <a:cxnSpLocks/>
          </p:cNvCxnSpPr>
          <p:nvPr/>
        </p:nvCxnSpPr>
        <p:spPr>
          <a:xfrm flipV="1">
            <a:off x="4572000" y="2204865"/>
            <a:ext cx="0" cy="4464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1D11FAF9-2297-4D60-834A-A853144E6041}"/>
              </a:ext>
            </a:extLst>
          </p:cNvPr>
          <p:cNvSpPr/>
          <p:nvPr/>
        </p:nvSpPr>
        <p:spPr>
          <a:xfrm rot="1676055">
            <a:off x="4030337" y="2281829"/>
            <a:ext cx="693207" cy="698156"/>
          </a:xfrm>
          <a:prstGeom prst="arc">
            <a:avLst>
              <a:gd name="adj1" fmla="val 16485366"/>
              <a:gd name="adj2" fmla="val 19165137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0D4C6C-F1DF-4CA1-89CC-34F9BDADB4BA}"/>
              </a:ext>
            </a:extLst>
          </p:cNvPr>
          <p:cNvSpPr txBox="1"/>
          <p:nvPr/>
        </p:nvSpPr>
        <p:spPr>
          <a:xfrm>
            <a:off x="4562714" y="2038287"/>
            <a:ext cx="225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6EA8E-F2A5-4E94-BFDD-EC8B3A1EB47A}"/>
              </a:ext>
            </a:extLst>
          </p:cNvPr>
          <p:cNvSpPr txBox="1"/>
          <p:nvPr/>
        </p:nvSpPr>
        <p:spPr>
          <a:xfrm>
            <a:off x="457200" y="5403341"/>
            <a:ext cx="3213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Other ways to compute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fr-CH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9A05197-B5CB-4C6C-A219-B6C62236A986}"/>
              </a:ext>
            </a:extLst>
          </p:cNvPr>
          <p:cNvSpPr txBox="1"/>
          <p:nvPr/>
        </p:nvSpPr>
        <p:spPr>
          <a:xfrm>
            <a:off x="0" y="-243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Ibois</a:t>
            </a:r>
            <a:endParaRPr lang="fr-CH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456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3720" y="805776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fr-FR" sz="5400" dirty="0">
                <a:latin typeface="Times New Roman" pitchFamily="18" charset="0"/>
                <a:cs typeface="Times New Roman" pitchFamily="18" charset="0"/>
              </a:rPr>
              <a:t>Point-laser for orientation</a:t>
            </a:r>
            <a:endParaRPr lang="fr-CH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3720" y="1967532"/>
            <a:ext cx="8229600" cy="432511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fr-FR" sz="16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fr-FR" sz="16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fr-FR" sz="16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fr-FR" sz="16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fr-FR" sz="16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fr-FR" sz="16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fr-FR" sz="16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fr-FR" sz="16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fr-FR" sz="16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fr-F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7956376" y="6237312"/>
            <a:ext cx="747712" cy="365760"/>
          </a:xfrm>
        </p:spPr>
        <p:txBody>
          <a:bodyPr/>
          <a:lstStyle/>
          <a:p>
            <a:fld id="{2D9379BD-B848-4050-A4F3-480B683B5ED1}" type="slidenum">
              <a:rPr lang="fr-CH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13</a:t>
            </a:fld>
            <a:endParaRPr lang="fr-CH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0" y="-243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Ibois</a:t>
            </a:r>
            <a:endParaRPr lang="fr-CH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547664" y="6381328"/>
            <a:ext cx="2844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Ecole Polytechnique Fédérale de Lausanne</a:t>
            </a:r>
            <a:endParaRPr lang="fr-CH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59632" y="404664"/>
            <a:ext cx="4536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Robotic assembly of large-scale timber structures</a:t>
            </a:r>
            <a:endParaRPr lang="fr-CH" sz="1200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92C594DE-5D33-4B34-A895-487C17AED4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0" t="32741" r="24760" b="33819"/>
          <a:stretch/>
        </p:blipFill>
        <p:spPr>
          <a:xfrm>
            <a:off x="436568" y="6267799"/>
            <a:ext cx="1008112" cy="504056"/>
          </a:xfrm>
          <a:prstGeom prst="rect">
            <a:avLst/>
          </a:prstGeom>
        </p:spPr>
      </p:pic>
      <p:graphicFrame>
        <p:nvGraphicFramePr>
          <p:cNvPr id="4" name="Tableau 8">
            <a:extLst>
              <a:ext uri="{FF2B5EF4-FFF2-40B4-BE49-F238E27FC236}">
                <a16:creationId xmlns:a16="http://schemas.microsoft.com/office/drawing/2014/main" id="{1E8BC620-8F08-4B04-B4C0-FD00EE6F4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179534"/>
              </p:ext>
            </p:extLst>
          </p:nvPr>
        </p:nvGraphicFramePr>
        <p:xfrm>
          <a:off x="1076784" y="2352876"/>
          <a:ext cx="6900696" cy="2562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0348">
                  <a:extLst>
                    <a:ext uri="{9D8B030D-6E8A-4147-A177-3AD203B41FA5}">
                      <a16:colId xmlns:a16="http://schemas.microsoft.com/office/drawing/2014/main" val="3189475660"/>
                    </a:ext>
                  </a:extLst>
                </a:gridCol>
                <a:gridCol w="3450348">
                  <a:extLst>
                    <a:ext uri="{9D8B030D-6E8A-4147-A177-3AD203B41FA5}">
                      <a16:colId xmlns:a16="http://schemas.microsoft.com/office/drawing/2014/main" val="3695081386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r>
                        <a:rPr lang="fr-CH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4186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fr-CH" dirty="0" err="1"/>
                        <a:t>Add</a:t>
                      </a:r>
                      <a:r>
                        <a:rPr lang="fr-CH" dirty="0"/>
                        <a:t> </a:t>
                      </a:r>
                      <a:r>
                        <a:rPr lang="fr-CH" dirty="0" err="1"/>
                        <a:t>precision</a:t>
                      </a:r>
                      <a:r>
                        <a:rPr lang="fr-CH" dirty="0"/>
                        <a:t> on the 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Error</a:t>
                      </a:r>
                      <a:r>
                        <a:rPr lang="fr-CH" dirty="0"/>
                        <a:t> </a:t>
                      </a:r>
                      <a:r>
                        <a:rPr lang="fr-CH" dirty="0" err="1"/>
                        <a:t>increase</a:t>
                      </a:r>
                      <a:r>
                        <a:rPr lang="fr-CH" dirty="0"/>
                        <a:t> </a:t>
                      </a:r>
                      <a:r>
                        <a:rPr lang="fr-CH" dirty="0" err="1"/>
                        <a:t>with</a:t>
                      </a:r>
                      <a:r>
                        <a:rPr lang="fr-CH" dirty="0"/>
                        <a:t> the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84352"/>
                  </a:ext>
                </a:extLst>
              </a:tr>
              <a:tr h="580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 err="1"/>
                        <a:t>Relatively</a:t>
                      </a:r>
                      <a:r>
                        <a:rPr lang="fr-CH" dirty="0"/>
                        <a:t> </a:t>
                      </a:r>
                      <a:r>
                        <a:rPr lang="fr-CH" dirty="0" err="1"/>
                        <a:t>easy</a:t>
                      </a:r>
                      <a:r>
                        <a:rPr lang="fr-CH" dirty="0"/>
                        <a:t> to </a:t>
                      </a:r>
                      <a:r>
                        <a:rPr lang="fr-CH" dirty="0" err="1"/>
                        <a:t>calibrate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Need to </a:t>
                      </a:r>
                      <a:r>
                        <a:rPr lang="fr-CH" dirty="0" err="1"/>
                        <a:t>manually</a:t>
                      </a:r>
                      <a:r>
                        <a:rPr lang="fr-CH" dirty="0"/>
                        <a:t> </a:t>
                      </a:r>
                      <a:r>
                        <a:rPr lang="fr-CH" dirty="0" err="1"/>
                        <a:t>activate</a:t>
                      </a:r>
                      <a:r>
                        <a:rPr lang="fr-CH" dirty="0"/>
                        <a:t> the laser </a:t>
                      </a:r>
                      <a:r>
                        <a:rPr lang="fr-CH" dirty="0" err="1"/>
                        <a:t>when</a:t>
                      </a:r>
                      <a:r>
                        <a:rPr lang="fr-CH" dirty="0"/>
                        <a:t> </a:t>
                      </a:r>
                      <a:r>
                        <a:rPr lang="fr-CH" dirty="0" err="1"/>
                        <a:t>need</a:t>
                      </a:r>
                      <a:r>
                        <a:rPr lang="fr-CH" dirty="0"/>
                        <a:t> </a:t>
                      </a:r>
                      <a:r>
                        <a:rPr lang="fr-CH" dirty="0" err="1"/>
                        <a:t>it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301116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fr-CH" dirty="0"/>
                        <a:t>Able to compare Laser and </a:t>
                      </a:r>
                      <a:r>
                        <a:rPr lang="fr-CH" dirty="0" err="1"/>
                        <a:t>arUco</a:t>
                      </a:r>
                      <a:r>
                        <a:rPr lang="fr-CH" dirty="0"/>
                        <a:t> </a:t>
                      </a:r>
                      <a:r>
                        <a:rPr lang="fr-CH" dirty="0" err="1"/>
                        <a:t>precision</a:t>
                      </a:r>
                      <a:r>
                        <a:rPr lang="fr-CH" dirty="0"/>
                        <a:t> to </a:t>
                      </a:r>
                      <a:r>
                        <a:rPr lang="fr-CH" dirty="0" err="1"/>
                        <a:t>decide</a:t>
                      </a:r>
                      <a:r>
                        <a:rPr lang="fr-CH" dirty="0"/>
                        <a:t> </a:t>
                      </a:r>
                      <a:r>
                        <a:rPr lang="fr-CH" dirty="0" err="1"/>
                        <a:t>which</a:t>
                      </a:r>
                      <a:r>
                        <a:rPr lang="fr-CH" dirty="0"/>
                        <a:t> </a:t>
                      </a:r>
                      <a:r>
                        <a:rPr lang="fr-CH" dirty="0" err="1"/>
                        <a:t>is</a:t>
                      </a:r>
                      <a:r>
                        <a:rPr lang="fr-CH" dirty="0"/>
                        <a:t> the 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Need to </a:t>
                      </a:r>
                      <a:r>
                        <a:rPr lang="fr-CH" dirty="0" err="1"/>
                        <a:t>be</a:t>
                      </a:r>
                      <a:r>
                        <a:rPr lang="fr-CH" dirty="0"/>
                        <a:t> sure </a:t>
                      </a:r>
                      <a:r>
                        <a:rPr lang="fr-CH" dirty="0" err="1"/>
                        <a:t>that</a:t>
                      </a:r>
                      <a:r>
                        <a:rPr lang="fr-CH" dirty="0"/>
                        <a:t> the points are </a:t>
                      </a:r>
                      <a:r>
                        <a:rPr lang="fr-CH" dirty="0" err="1"/>
                        <a:t>well</a:t>
                      </a:r>
                      <a:r>
                        <a:rPr lang="fr-CH" dirty="0"/>
                        <a:t> </a:t>
                      </a:r>
                      <a:r>
                        <a:rPr lang="fr-CH" dirty="0" err="1"/>
                        <a:t>defined</a:t>
                      </a:r>
                      <a:r>
                        <a:rPr lang="fr-CH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518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6090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dirty="0">
                <a:latin typeface="Times New Roman" pitchFamily="18" charset="0"/>
                <a:cs typeface="Times New Roman" pitchFamily="18" charset="0"/>
              </a:rPr>
              <a:t>Orientation </a:t>
            </a:r>
            <a:r>
              <a:rPr lang="fr-FR" sz="5400" dirty="0" err="1">
                <a:latin typeface="Times New Roman" pitchFamily="18" charset="0"/>
                <a:cs typeface="Times New Roman" pitchFamily="18" charset="0"/>
              </a:rPr>
              <a:t>without</a:t>
            </a:r>
            <a:r>
              <a:rPr lang="fr-FR" sz="5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5400" dirty="0" err="1">
                <a:latin typeface="Times New Roman" pitchFamily="18" charset="0"/>
                <a:cs typeface="Times New Roman" pitchFamily="18" charset="0"/>
              </a:rPr>
              <a:t>arUco</a:t>
            </a:r>
            <a:endParaRPr lang="fr-CH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49424"/>
            <a:ext cx="8147248" cy="3865976"/>
          </a:xfrm>
        </p:spPr>
        <p:txBody>
          <a:bodyPr>
            <a:normAutofit fontScale="55000" lnSpcReduction="20000"/>
          </a:bodyPr>
          <a:lstStyle/>
          <a:p>
            <a:r>
              <a:rPr lang="fr-FR" sz="5100" dirty="0">
                <a:latin typeface="Times New Roman" pitchFamily="18" charset="0"/>
                <a:cs typeface="Times New Roman" pitchFamily="18" charset="0"/>
              </a:rPr>
              <a:t>Change the </a:t>
            </a:r>
            <a:r>
              <a:rPr lang="fr-FR" sz="5100" dirty="0" err="1">
                <a:latin typeface="Times New Roman" pitchFamily="18" charset="0"/>
                <a:cs typeface="Times New Roman" pitchFamily="18" charset="0"/>
              </a:rPr>
              <a:t>arUco</a:t>
            </a:r>
            <a:r>
              <a:rPr lang="fr-FR" sz="5100" dirty="0">
                <a:latin typeface="Times New Roman" pitchFamily="18" charset="0"/>
                <a:cs typeface="Times New Roman" pitchFamily="18" charset="0"/>
              </a:rPr>
              <a:t> by a black line </a:t>
            </a:r>
            <a:r>
              <a:rPr lang="fr-FR" sz="5100" dirty="0" err="1">
                <a:latin typeface="Times New Roman" pitchFamily="18" charset="0"/>
                <a:cs typeface="Times New Roman" pitchFamily="18" charset="0"/>
              </a:rPr>
              <a:t>parallel</a:t>
            </a:r>
            <a:r>
              <a:rPr lang="fr-FR" sz="5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5100" dirty="0" err="1"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fr-FR" sz="5100" dirty="0">
                <a:latin typeface="Times New Roman" pitchFamily="18" charset="0"/>
                <a:cs typeface="Times New Roman" pitchFamily="18" charset="0"/>
              </a:rPr>
              <a:t> the border.</a:t>
            </a:r>
          </a:p>
          <a:p>
            <a:endParaRPr lang="fr-FR" sz="5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5100" dirty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fr-FR" sz="5100" dirty="0" err="1">
                <a:latin typeface="Times New Roman" pitchFamily="18" charset="0"/>
                <a:cs typeface="Times New Roman" pitchFamily="18" charset="0"/>
              </a:rPr>
              <a:t>Gaussian</a:t>
            </a:r>
            <a:r>
              <a:rPr lang="fr-FR" sz="5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5100" dirty="0" err="1">
                <a:latin typeface="Times New Roman" pitchFamily="18" charset="0"/>
                <a:cs typeface="Times New Roman" pitchFamily="18" charset="0"/>
              </a:rPr>
              <a:t>filters</a:t>
            </a:r>
            <a:r>
              <a:rPr lang="fr-FR" sz="5100" dirty="0">
                <a:latin typeface="Times New Roman" pitchFamily="18" charset="0"/>
                <a:cs typeface="Times New Roman" pitchFamily="18" charset="0"/>
              </a:rPr>
              <a:t> for Edge </a:t>
            </a:r>
            <a:r>
              <a:rPr lang="fr-FR" sz="5100" dirty="0" err="1">
                <a:latin typeface="Times New Roman" pitchFamily="18" charset="0"/>
                <a:cs typeface="Times New Roman" pitchFamily="18" charset="0"/>
              </a:rPr>
              <a:t>detection</a:t>
            </a:r>
            <a:endParaRPr lang="fr-FR" sz="5100" dirty="0">
              <a:latin typeface="Times New Roman" pitchFamily="18" charset="0"/>
              <a:cs typeface="Times New Roman" pitchFamily="18" charset="0"/>
            </a:endParaRPr>
          </a:p>
          <a:p>
            <a:endParaRPr lang="fr-FR" sz="5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5100" dirty="0">
                <a:latin typeface="Times New Roman" pitchFamily="18" charset="0"/>
                <a:cs typeface="Times New Roman" pitchFamily="18" charset="0"/>
              </a:rPr>
              <a:t>The one </a:t>
            </a:r>
            <a:r>
              <a:rPr lang="fr-FR" sz="5100" dirty="0" err="1"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fr-FR" sz="51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fr-FR" sz="5100" dirty="0" err="1">
                <a:latin typeface="Times New Roman" pitchFamily="18" charset="0"/>
                <a:cs typeface="Times New Roman" pitchFamily="18" charset="0"/>
              </a:rPr>
              <a:t>highest</a:t>
            </a:r>
            <a:r>
              <a:rPr lang="fr-FR" sz="5100" dirty="0">
                <a:latin typeface="Times New Roman" pitchFamily="18" charset="0"/>
                <a:cs typeface="Times New Roman" pitchFamily="18" charset="0"/>
              </a:rPr>
              <a:t> convolution </a:t>
            </a:r>
            <a:r>
              <a:rPr lang="fr-FR" sz="5100" dirty="0" err="1">
                <a:latin typeface="Times New Roman" pitchFamily="18" charset="0"/>
                <a:cs typeface="Times New Roman" pitchFamily="18" charset="0"/>
              </a:rPr>
              <a:t>pick</a:t>
            </a:r>
            <a:r>
              <a:rPr lang="fr-FR" sz="5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5100" dirty="0" err="1">
                <a:latin typeface="Times New Roman" pitchFamily="18" charset="0"/>
                <a:cs typeface="Times New Roman" pitchFamily="18" charset="0"/>
              </a:rPr>
              <a:t>gives</a:t>
            </a:r>
            <a:r>
              <a:rPr lang="fr-FR" sz="5100" dirty="0">
                <a:latin typeface="Times New Roman" pitchFamily="18" charset="0"/>
                <a:cs typeface="Times New Roman" pitchFamily="18" charset="0"/>
              </a:rPr>
              <a:t> the angle </a:t>
            </a:r>
          </a:p>
          <a:p>
            <a:endParaRPr lang="fr-FR" sz="5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5100" dirty="0">
                <a:latin typeface="Times New Roman" pitchFamily="18" charset="0"/>
                <a:cs typeface="Times New Roman" pitchFamily="18" charset="0"/>
              </a:rPr>
              <a:t>laser to </a:t>
            </a:r>
            <a:r>
              <a:rPr lang="fr-FR" sz="5100" dirty="0" err="1">
                <a:latin typeface="Times New Roman" pitchFamily="18" charset="0"/>
                <a:cs typeface="Times New Roman" pitchFamily="18" charset="0"/>
              </a:rPr>
              <a:t>compute</a:t>
            </a:r>
            <a:r>
              <a:rPr lang="fr-FR" sz="5100" dirty="0">
                <a:latin typeface="Times New Roman" pitchFamily="18" charset="0"/>
                <a:cs typeface="Times New Roman" pitchFamily="18" charset="0"/>
              </a:rPr>
              <a:t> distance.</a:t>
            </a:r>
            <a:br>
              <a:rPr lang="fr-FR" sz="5100" dirty="0">
                <a:latin typeface="Times New Roman" pitchFamily="18" charset="0"/>
                <a:cs typeface="Times New Roman" pitchFamily="18" charset="0"/>
              </a:rPr>
            </a:br>
            <a:endParaRPr lang="fr-FR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7956376" y="6237312"/>
            <a:ext cx="747712" cy="365760"/>
          </a:xfrm>
        </p:spPr>
        <p:txBody>
          <a:bodyPr/>
          <a:lstStyle/>
          <a:p>
            <a:fld id="{2D9379BD-B848-4050-A4F3-480B683B5ED1}" type="slidenum">
              <a:rPr lang="fr-CH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14</a:t>
            </a:fld>
            <a:endParaRPr lang="fr-CH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0" y="-243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Ibois</a:t>
            </a:r>
            <a:endParaRPr lang="fr-CH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547664" y="6381328"/>
            <a:ext cx="2844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Ecole Polytechnique Fédérale de Lausanne</a:t>
            </a:r>
            <a:endParaRPr lang="fr-CH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59632" y="404664"/>
            <a:ext cx="4536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Robotic assembly of large-scale timber structures</a:t>
            </a:r>
            <a:endParaRPr lang="fr-CH" sz="1200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92C594DE-5D33-4B34-A895-487C17AED4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0" t="32741" r="24760" b="33819"/>
          <a:stretch/>
        </p:blipFill>
        <p:spPr>
          <a:xfrm>
            <a:off x="436568" y="6267799"/>
            <a:ext cx="1008112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88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8F790-378F-4223-B3D1-1F2B399E0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75328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Other methods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82C40C-C98B-4281-99D1-B35AC41A4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the system as is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 way to improve the calibration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if needed, add the laser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Maybe change the code for live tracking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some Machine learning algorithm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robot and camera to get data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on the data to find a model which can predict the position (Bayesian Filter)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the camera for a better one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BCBCF2-3B53-4D6F-85CF-875C2A32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9BD-B848-4050-A4F3-480B683B5ED1}" type="slidenum">
              <a:rPr lang="fr-CH" smtClean="0"/>
              <a:pPr/>
              <a:t>15</a:t>
            </a:fld>
            <a:endParaRPr lang="fr-CH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60B28E-9EAE-4696-B0F8-2D62888796DA}"/>
              </a:ext>
            </a:extLst>
          </p:cNvPr>
          <p:cNvSpPr txBox="1"/>
          <p:nvPr/>
        </p:nvSpPr>
        <p:spPr>
          <a:xfrm>
            <a:off x="0" y="-243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Ibois</a:t>
            </a:r>
            <a:endParaRPr lang="fr-CH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684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70E44087-74CC-4589-8655-72B233AA3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28"/>
            <a:ext cx="9164413" cy="5173054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E9D399-0278-47D7-8961-6E693D3F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9BD-B848-4050-A4F3-480B683B5ED1}" type="slidenum">
              <a:rPr lang="fr-CH" smtClean="0"/>
              <a:pPr/>
              <a:t>16</a:t>
            </a:fld>
            <a:endParaRPr lang="fr-CH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B6626F2-2CF1-4D49-A008-34430E22B51E}"/>
              </a:ext>
            </a:extLst>
          </p:cNvPr>
          <p:cNvSpPr txBox="1"/>
          <p:nvPr/>
        </p:nvSpPr>
        <p:spPr>
          <a:xfrm>
            <a:off x="3095836" y="615378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From Nicolas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Rogeau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1B4A779-57F7-45AB-B9CB-6C5AA615B9E8}"/>
              </a:ext>
            </a:extLst>
          </p:cNvPr>
          <p:cNvSpPr txBox="1"/>
          <p:nvPr/>
        </p:nvSpPr>
        <p:spPr>
          <a:xfrm>
            <a:off x="0" y="-243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Ibois</a:t>
            </a:r>
            <a:endParaRPr lang="fr-CH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534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dirty="0">
                <a:latin typeface="Times New Roman" pitchFamily="18" charset="0"/>
                <a:cs typeface="Times New Roman" pitchFamily="18" charset="0"/>
              </a:rPr>
              <a:t>Questions ?</a:t>
            </a:r>
            <a:endParaRPr lang="fr-CH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endParaRPr lang="fr-FR" sz="4000" dirty="0">
              <a:latin typeface="Times New Roman" pitchFamily="18" charset="0"/>
              <a:cs typeface="Times New Roman" pitchFamily="18" charset="0"/>
            </a:endParaRPr>
          </a:p>
          <a:p>
            <a:pPr marL="109728" indent="0" algn="ctr">
              <a:buNone/>
            </a:pPr>
            <a:endParaRPr lang="fr-FR" sz="4000" dirty="0">
              <a:latin typeface="Times New Roman" pitchFamily="18" charset="0"/>
              <a:cs typeface="Times New Roman" pitchFamily="18" charset="0"/>
            </a:endParaRPr>
          </a:p>
          <a:p>
            <a:pPr marL="109728" indent="0" algn="ctr">
              <a:buNone/>
            </a:pPr>
            <a:r>
              <a:rPr lang="fr-FR" sz="4000" dirty="0" err="1">
                <a:latin typeface="Times New Roman" pitchFamily="18" charset="0"/>
                <a:cs typeface="Times New Roman" pitchFamily="18" charset="0"/>
              </a:rPr>
              <a:t>Thank</a:t>
            </a:r>
            <a:r>
              <a:rPr lang="fr-FR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4000" dirty="0" err="1"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fr-FR" sz="4000" dirty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fr-FR" sz="4000" dirty="0" err="1"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fr-FR" sz="4000" dirty="0">
                <a:latin typeface="Times New Roman" pitchFamily="18" charset="0"/>
                <a:cs typeface="Times New Roman" pitchFamily="18" charset="0"/>
              </a:rPr>
              <a:t> attention</a:t>
            </a:r>
          </a:p>
        </p:txBody>
      </p:sp>
      <p:sp>
        <p:nvSpPr>
          <p:cNvPr id="8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7956376" y="6237312"/>
            <a:ext cx="747712" cy="365760"/>
          </a:xfrm>
        </p:spPr>
        <p:txBody>
          <a:bodyPr/>
          <a:lstStyle/>
          <a:p>
            <a:fld id="{2D9379BD-B848-4050-A4F3-480B683B5ED1}" type="slidenum">
              <a:rPr lang="fr-CH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17</a:t>
            </a:fld>
            <a:endParaRPr lang="fr-CH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0" y="-243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Ibois</a:t>
            </a:r>
            <a:endParaRPr lang="fr-CH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547664" y="6381328"/>
            <a:ext cx="2844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Ecole Polytechnique Fédérale de Lausanne</a:t>
            </a:r>
            <a:endParaRPr lang="fr-CH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59632" y="404664"/>
            <a:ext cx="4536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Robotic assembly of large-scale timber structures</a:t>
            </a:r>
            <a:endParaRPr lang="fr-CH" sz="1200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92C594DE-5D33-4B34-A895-487C17AED4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0" t="32741" r="24760" b="33819"/>
          <a:stretch/>
        </p:blipFill>
        <p:spPr>
          <a:xfrm>
            <a:off x="436568" y="6267799"/>
            <a:ext cx="1008112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20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F14281-AE67-4F4C-B75F-21ABD9DB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CH" sz="4800" dirty="0"/>
              <a:t>Content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A9797B-8813-4119-8DC9-EE873129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of Art</a:t>
            </a:r>
          </a:p>
          <a:p>
            <a:r>
              <a:rPr lang="fr-CH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r>
              <a:rPr lang="fr-C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Camera</a:t>
            </a:r>
          </a:p>
          <a:p>
            <a:r>
              <a:rPr lang="fr-C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 + Laser</a:t>
            </a:r>
          </a:p>
          <a:p>
            <a:r>
              <a:rPr lang="fr-CH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fr-C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H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fr-CH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CH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fr-CH" sz="3600" dirty="0"/>
          </a:p>
          <a:p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A80672-C649-41D6-8563-9812CAD1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12360" y="6218768"/>
            <a:ext cx="762000" cy="365760"/>
          </a:xfrm>
        </p:spPr>
        <p:txBody>
          <a:bodyPr/>
          <a:lstStyle/>
          <a:p>
            <a:fld id="{2D9379BD-B848-4050-A4F3-480B683B5ED1}" type="slidenum">
              <a:rPr lang="fr-CH" smtClean="0">
                <a:solidFill>
                  <a:schemeClr val="tx1"/>
                </a:solidFill>
              </a:rPr>
              <a:pPr/>
              <a:t>2</a:t>
            </a:fld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CC1A0CB-6F90-4006-8A6D-BDE039A94C84}"/>
              </a:ext>
            </a:extLst>
          </p:cNvPr>
          <p:cNvSpPr txBox="1"/>
          <p:nvPr/>
        </p:nvSpPr>
        <p:spPr>
          <a:xfrm>
            <a:off x="1547664" y="6381328"/>
            <a:ext cx="2844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Ecole Polytechnique Fédérale de Lausanne</a:t>
            </a:r>
            <a:endParaRPr lang="fr-CH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62BB619-2B1E-49FC-B67F-D5041108C89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0" t="32741" r="24760" b="33819"/>
          <a:stretch/>
        </p:blipFill>
        <p:spPr>
          <a:xfrm>
            <a:off x="436568" y="6267799"/>
            <a:ext cx="1008112" cy="50405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0ACEC68-F6C4-4A51-8C66-5103D430B896}"/>
              </a:ext>
            </a:extLst>
          </p:cNvPr>
          <p:cNvSpPr txBox="1"/>
          <p:nvPr/>
        </p:nvSpPr>
        <p:spPr>
          <a:xfrm>
            <a:off x="0" y="-243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Ibois</a:t>
            </a:r>
            <a:endParaRPr lang="fr-CH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324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8342E5-904B-4463-BDED-A99DC346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State of art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F48E79-A6D2-4703-9D5E-0320FAB4F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a camera without autofocus (C270)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find a way to improve the calibration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 the most precise for the insertion vector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C09FFF-F085-465E-A9F5-D2089C57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9BD-B848-4050-A4F3-480B683B5ED1}" type="slidenum">
              <a:rPr lang="fr-CH" smtClean="0"/>
              <a:pPr/>
              <a:t>3</a:t>
            </a:fld>
            <a:endParaRPr lang="fr-CH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1CDF22C-A03B-4FA5-8E9B-EBC0955F319C}"/>
              </a:ext>
            </a:extLst>
          </p:cNvPr>
          <p:cNvSpPr txBox="1"/>
          <p:nvPr/>
        </p:nvSpPr>
        <p:spPr>
          <a:xfrm>
            <a:off x="0" y="-243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Ibois</a:t>
            </a:r>
            <a:endParaRPr lang="fr-CH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121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3720" y="805776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fr-FR" sz="5400" dirty="0" err="1">
                <a:latin typeface="Times New Roman" pitchFamily="18" charset="0"/>
                <a:cs typeface="Times New Roman" pitchFamily="18" charset="0"/>
              </a:rPr>
              <a:t>Depth</a:t>
            </a:r>
            <a:r>
              <a:rPr lang="fr-FR" sz="5400" dirty="0">
                <a:latin typeface="Times New Roman" pitchFamily="18" charset="0"/>
                <a:cs typeface="Times New Roman" pitchFamily="18" charset="0"/>
              </a:rPr>
              <a:t> Camera</a:t>
            </a:r>
            <a:endParaRPr lang="fr-CH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3720" y="1967532"/>
            <a:ext cx="8229600" cy="4325112"/>
          </a:xfrm>
        </p:spPr>
        <p:txBody>
          <a:bodyPr>
            <a:normAutofit fontScale="77500" lnSpcReduction="20000"/>
          </a:bodyPr>
          <a:lstStyle/>
          <a:p>
            <a:pPr marL="109728" indent="0" algn="ctr">
              <a:buNone/>
            </a:pPr>
            <a:r>
              <a:rPr lang="fr-FR" sz="4000" dirty="0">
                <a:latin typeface="Times New Roman" pitchFamily="18" charset="0"/>
                <a:cs typeface="Times New Roman" pitchFamily="18" charset="0"/>
              </a:rPr>
              <a:t>Intel </a:t>
            </a:r>
            <a:r>
              <a:rPr lang="fr-FR" sz="4000" dirty="0" err="1">
                <a:latin typeface="Times New Roman" pitchFamily="18" charset="0"/>
                <a:cs typeface="Times New Roman" pitchFamily="18" charset="0"/>
              </a:rPr>
              <a:t>RealSense</a:t>
            </a:r>
            <a:r>
              <a:rPr lang="fr-FR" sz="4000" dirty="0">
                <a:latin typeface="Times New Roman" pitchFamily="18" charset="0"/>
                <a:cs typeface="Times New Roman" pitchFamily="18" charset="0"/>
              </a:rPr>
              <a:t> D435 RGB-D</a:t>
            </a:r>
          </a:p>
          <a:p>
            <a:r>
              <a:rPr lang="fr-FR" sz="4000" dirty="0">
                <a:latin typeface="Times New Roman" pitchFamily="18" charset="0"/>
                <a:cs typeface="Times New Roman" pitchFamily="18" charset="0"/>
              </a:rPr>
              <a:t>Price: ~200CHF</a:t>
            </a:r>
            <a:br>
              <a:rPr lang="fr-FR" sz="4000" dirty="0">
                <a:latin typeface="Times New Roman" pitchFamily="18" charset="0"/>
                <a:cs typeface="Times New Roman" pitchFamily="18" charset="0"/>
              </a:rPr>
            </a:br>
            <a:endParaRPr lang="fr-FR" sz="4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4000" dirty="0">
                <a:latin typeface="Times New Roman" pitchFamily="18" charset="0"/>
                <a:cs typeface="Times New Roman" pitchFamily="18" charset="0"/>
              </a:rPr>
              <a:t>Range : optimal at 50cm</a:t>
            </a:r>
            <a:br>
              <a:rPr lang="fr-FR" sz="4000" dirty="0">
                <a:latin typeface="Times New Roman" pitchFamily="18" charset="0"/>
                <a:cs typeface="Times New Roman" pitchFamily="18" charset="0"/>
              </a:rPr>
            </a:br>
            <a:endParaRPr lang="fr-FR" sz="4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4000" dirty="0" err="1">
                <a:latin typeface="Times New Roman" pitchFamily="18" charset="0"/>
                <a:cs typeface="Times New Roman" pitchFamily="18" charset="0"/>
              </a:rPr>
              <a:t>Precision</a:t>
            </a:r>
            <a:r>
              <a:rPr lang="fr-FR" sz="4000" dirty="0">
                <a:latin typeface="Times New Roman" pitchFamily="18" charset="0"/>
                <a:cs typeface="Times New Roman" pitchFamily="18" charset="0"/>
              </a:rPr>
              <a:t>: 1-5mm, 1-3°</a:t>
            </a:r>
          </a:p>
          <a:p>
            <a:endParaRPr lang="fr-FR" sz="4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4000" dirty="0">
                <a:latin typeface="Times New Roman" pitchFamily="18" charset="0"/>
                <a:cs typeface="Times New Roman" pitchFamily="18" charset="0"/>
              </a:rPr>
              <a:t>Calibration </a:t>
            </a:r>
            <a:r>
              <a:rPr lang="fr-FR" sz="4000" dirty="0" err="1"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fr-FR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4000" dirty="0" err="1">
                <a:latin typeface="Times New Roman" pitchFamily="18" charset="0"/>
                <a:cs typeface="Times New Roman" pitchFamily="18" charset="0"/>
              </a:rPr>
              <a:t>openCV</a:t>
            </a:r>
            <a:r>
              <a:rPr lang="fr-FR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4000" dirty="0" err="1">
                <a:latin typeface="Times New Roman" pitchFamily="18" charset="0"/>
                <a:cs typeface="Times New Roman" pitchFamily="18" charset="0"/>
              </a:rPr>
              <a:t>tools</a:t>
            </a:r>
            <a:br>
              <a:rPr lang="fr-FR" sz="4000" dirty="0">
                <a:latin typeface="Times New Roman" pitchFamily="18" charset="0"/>
                <a:cs typeface="Times New Roman" pitchFamily="18" charset="0"/>
              </a:rPr>
            </a:br>
            <a:endParaRPr lang="fr-FR" sz="40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Ref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Highly accessible platform technologies for vision‑guided, closed‑loop robotic assembly of unitized enclosure systems, Daniel Tish, Nathan King, Nicholas Cote</a:t>
            </a:r>
            <a:endParaRPr lang="fr-FR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7956376" y="6237312"/>
            <a:ext cx="747712" cy="365760"/>
          </a:xfrm>
        </p:spPr>
        <p:txBody>
          <a:bodyPr/>
          <a:lstStyle/>
          <a:p>
            <a:fld id="{2D9379BD-B848-4050-A4F3-480B683B5ED1}" type="slidenum">
              <a:rPr lang="fr-CH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fr-CH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0" y="-243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Ibois</a:t>
            </a:r>
            <a:endParaRPr lang="fr-CH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547664" y="6381328"/>
            <a:ext cx="2844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Ecole Polytechnique Fédérale de Lausanne</a:t>
            </a:r>
            <a:endParaRPr lang="fr-CH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59632" y="404664"/>
            <a:ext cx="4536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Robotic assembly of large-scale timber structures</a:t>
            </a:r>
            <a:endParaRPr lang="fr-CH" sz="1200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92C594DE-5D33-4B34-A895-487C17AED4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0" t="32741" r="24760" b="33819"/>
          <a:stretch/>
        </p:blipFill>
        <p:spPr>
          <a:xfrm>
            <a:off x="436568" y="6267799"/>
            <a:ext cx="1008112" cy="50405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A363555-247C-4991-AB66-42995AF2D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080" y="2534249"/>
            <a:ext cx="2311152" cy="288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7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3720" y="805776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fr-FR" sz="5400" dirty="0" err="1">
                <a:latin typeface="Times New Roman" pitchFamily="18" charset="0"/>
                <a:cs typeface="Times New Roman" pitchFamily="18" charset="0"/>
              </a:rPr>
              <a:t>Depth</a:t>
            </a:r>
            <a:r>
              <a:rPr lang="fr-FR" sz="5400" dirty="0">
                <a:latin typeface="Times New Roman" pitchFamily="18" charset="0"/>
                <a:cs typeface="Times New Roman" pitchFamily="18" charset="0"/>
              </a:rPr>
              <a:t> Camera</a:t>
            </a:r>
            <a:endParaRPr lang="fr-CH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3720" y="1967532"/>
            <a:ext cx="8229600" cy="4325112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fr-FR" sz="4000" dirty="0">
                <a:latin typeface="Times New Roman" pitchFamily="18" charset="0"/>
                <a:cs typeface="Times New Roman" pitchFamily="18" charset="0"/>
              </a:rPr>
              <a:t>Intel </a:t>
            </a:r>
            <a:r>
              <a:rPr lang="fr-FR" sz="4000" dirty="0" err="1">
                <a:latin typeface="Times New Roman" pitchFamily="18" charset="0"/>
                <a:cs typeface="Times New Roman" pitchFamily="18" charset="0"/>
              </a:rPr>
              <a:t>RealSense</a:t>
            </a:r>
            <a:r>
              <a:rPr lang="fr-FR" sz="4000" dirty="0">
                <a:latin typeface="Times New Roman" pitchFamily="18" charset="0"/>
                <a:cs typeface="Times New Roman" pitchFamily="18" charset="0"/>
              </a:rPr>
              <a:t> D435 RGB-D</a:t>
            </a:r>
          </a:p>
          <a:p>
            <a:pPr marL="109728" indent="0">
              <a:buNone/>
            </a:pPr>
            <a:endParaRPr lang="fr-FR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7956376" y="6237312"/>
            <a:ext cx="747712" cy="365760"/>
          </a:xfrm>
        </p:spPr>
        <p:txBody>
          <a:bodyPr/>
          <a:lstStyle/>
          <a:p>
            <a:fld id="{2D9379BD-B848-4050-A4F3-480B683B5ED1}" type="slidenum">
              <a:rPr lang="fr-CH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fr-CH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0" y="-243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Ibois</a:t>
            </a:r>
            <a:endParaRPr lang="fr-CH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547664" y="6381328"/>
            <a:ext cx="2844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Ecole Polytechnique Fédérale de Lausanne</a:t>
            </a:r>
            <a:endParaRPr lang="fr-CH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59632" y="404664"/>
            <a:ext cx="4536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Robotic assembly of large-scale timber structures</a:t>
            </a:r>
            <a:endParaRPr lang="fr-CH" sz="1200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92C594DE-5D33-4B34-A895-487C17AED41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0" t="32741" r="24760" b="33819"/>
          <a:stretch/>
        </p:blipFill>
        <p:spPr>
          <a:xfrm>
            <a:off x="436568" y="6267799"/>
            <a:ext cx="1008112" cy="504056"/>
          </a:xfrm>
          <a:prstGeom prst="rect">
            <a:avLst/>
          </a:prstGeom>
        </p:spPr>
      </p:pic>
      <p:pic>
        <p:nvPicPr>
          <p:cNvPr id="4" name="Média en ligne 3" title="Stereo Vision - Depth Map">
            <a:hlinkClick r:id="" action="ppaction://media"/>
            <a:extLst>
              <a:ext uri="{FF2B5EF4-FFF2-40B4-BE49-F238E27FC236}">
                <a16:creationId xmlns:a16="http://schemas.microsoft.com/office/drawing/2014/main" id="{C12FFC45-B4F7-494F-8E50-7B3DCFF91EF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524000" y="2808312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1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3720" y="805776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fr-FR" sz="5400" dirty="0" err="1">
                <a:latin typeface="Times New Roman" pitchFamily="18" charset="0"/>
                <a:cs typeface="Times New Roman" pitchFamily="18" charset="0"/>
              </a:rPr>
              <a:t>Depth</a:t>
            </a:r>
            <a:r>
              <a:rPr lang="fr-FR" sz="5400" dirty="0">
                <a:latin typeface="Times New Roman" pitchFamily="18" charset="0"/>
                <a:cs typeface="Times New Roman" pitchFamily="18" charset="0"/>
              </a:rPr>
              <a:t> Camera</a:t>
            </a:r>
            <a:endParaRPr lang="fr-CH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3720" y="1967532"/>
            <a:ext cx="8229600" cy="4325112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fr-FR" sz="4000" dirty="0">
                <a:latin typeface="Times New Roman" pitchFamily="18" charset="0"/>
                <a:cs typeface="Times New Roman" pitchFamily="18" charset="0"/>
              </a:rPr>
              <a:t>Intel </a:t>
            </a:r>
            <a:r>
              <a:rPr lang="fr-FR" sz="4000" dirty="0" err="1">
                <a:latin typeface="Times New Roman" pitchFamily="18" charset="0"/>
                <a:cs typeface="Times New Roman" pitchFamily="18" charset="0"/>
              </a:rPr>
              <a:t>RealSense</a:t>
            </a:r>
            <a:r>
              <a:rPr lang="fr-FR" sz="4000" dirty="0">
                <a:latin typeface="Times New Roman" pitchFamily="18" charset="0"/>
                <a:cs typeface="Times New Roman" pitchFamily="18" charset="0"/>
              </a:rPr>
              <a:t> D435 RGB-D</a:t>
            </a:r>
          </a:p>
          <a:p>
            <a:pPr marL="109728" indent="0">
              <a:buNone/>
            </a:pPr>
            <a:endParaRPr lang="fr-FR" sz="16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fr-FR" sz="16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fr-FR" sz="16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fr-FR" sz="16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fr-FR" sz="16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fr-FR" sz="16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fr-FR" sz="16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fr-FR" sz="16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fr-FR" sz="16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fr-FR" sz="16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fr-FR" sz="1600" dirty="0" err="1">
                <a:latin typeface="Times New Roman" pitchFamily="18" charset="0"/>
                <a:cs typeface="Times New Roman" pitchFamily="18" charset="0"/>
              </a:rPr>
              <a:t>Ref</a:t>
            </a:r>
            <a:r>
              <a:rPr lang="fr-FR" sz="16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Highly accessible platform technologies for vision‑guided, closed‑loop robotic assembly of unitized enclosure systems, Daniel Tish, Nathan King, Nicholas Cote</a:t>
            </a:r>
            <a:endParaRPr lang="fr-FR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7956376" y="6237312"/>
            <a:ext cx="747712" cy="365760"/>
          </a:xfrm>
        </p:spPr>
        <p:txBody>
          <a:bodyPr/>
          <a:lstStyle/>
          <a:p>
            <a:fld id="{2D9379BD-B848-4050-A4F3-480B683B5ED1}" type="slidenum">
              <a:rPr lang="fr-CH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6</a:t>
            </a:fld>
            <a:endParaRPr lang="fr-CH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0" y="-243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Ibois</a:t>
            </a:r>
            <a:endParaRPr lang="fr-CH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547664" y="6381328"/>
            <a:ext cx="2844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Ecole Polytechnique Fédérale de Lausanne</a:t>
            </a:r>
            <a:endParaRPr lang="fr-CH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59632" y="404664"/>
            <a:ext cx="4536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Robotic assembly of large-scale timber structures</a:t>
            </a:r>
            <a:endParaRPr lang="fr-CH" sz="1200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92C594DE-5D33-4B34-A895-487C17AED4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0" t="32741" r="24760" b="33819"/>
          <a:stretch/>
        </p:blipFill>
        <p:spPr>
          <a:xfrm>
            <a:off x="436568" y="6267799"/>
            <a:ext cx="1008112" cy="504056"/>
          </a:xfrm>
          <a:prstGeom prst="rect">
            <a:avLst/>
          </a:prstGeom>
        </p:spPr>
      </p:pic>
      <p:graphicFrame>
        <p:nvGraphicFramePr>
          <p:cNvPr id="4" name="Tableau 8">
            <a:extLst>
              <a:ext uri="{FF2B5EF4-FFF2-40B4-BE49-F238E27FC236}">
                <a16:creationId xmlns:a16="http://schemas.microsoft.com/office/drawing/2014/main" id="{1E8BC620-8F08-4B04-B4C0-FD00EE6F4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098569"/>
              </p:ext>
            </p:extLst>
          </p:nvPr>
        </p:nvGraphicFramePr>
        <p:xfrm>
          <a:off x="1121652" y="2857526"/>
          <a:ext cx="6900696" cy="215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0348">
                  <a:extLst>
                    <a:ext uri="{9D8B030D-6E8A-4147-A177-3AD203B41FA5}">
                      <a16:colId xmlns:a16="http://schemas.microsoft.com/office/drawing/2014/main" val="3189475660"/>
                    </a:ext>
                  </a:extLst>
                </a:gridCol>
                <a:gridCol w="3450348">
                  <a:extLst>
                    <a:ext uri="{9D8B030D-6E8A-4147-A177-3AD203B41FA5}">
                      <a16:colId xmlns:a16="http://schemas.microsoft.com/office/drawing/2014/main" val="3695081386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r>
                        <a:rPr lang="fr-CH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4186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fr-CH" dirty="0"/>
                        <a:t>Cheap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Error</a:t>
                      </a:r>
                      <a:r>
                        <a:rPr lang="fr-CH" dirty="0"/>
                        <a:t> </a:t>
                      </a:r>
                      <a:r>
                        <a:rPr lang="fr-CH" dirty="0" err="1"/>
                        <a:t>increase</a:t>
                      </a:r>
                      <a:r>
                        <a:rPr lang="fr-CH" dirty="0"/>
                        <a:t> </a:t>
                      </a:r>
                      <a:r>
                        <a:rPr lang="fr-CH" dirty="0" err="1"/>
                        <a:t>with</a:t>
                      </a:r>
                      <a:r>
                        <a:rPr lang="fr-CH" dirty="0"/>
                        <a:t> the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8435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fr-CH" dirty="0" err="1"/>
                        <a:t>Precise</a:t>
                      </a:r>
                      <a:r>
                        <a:rPr lang="fr-CH" dirty="0"/>
                        <a:t> </a:t>
                      </a:r>
                      <a:r>
                        <a:rPr lang="fr-CH" dirty="0" err="1"/>
                        <a:t>enough</a:t>
                      </a:r>
                      <a:r>
                        <a:rPr lang="fr-CH" dirty="0"/>
                        <a:t> for the </a:t>
                      </a:r>
                      <a:r>
                        <a:rPr lang="fr-CH" dirty="0" err="1"/>
                        <a:t>task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Hard to </a:t>
                      </a:r>
                      <a:r>
                        <a:rPr lang="fr-CH" dirty="0" err="1"/>
                        <a:t>calibrate</a:t>
                      </a:r>
                      <a:r>
                        <a:rPr lang="fr-CH" dirty="0"/>
                        <a:t> (</a:t>
                      </a:r>
                      <a:r>
                        <a:rPr lang="fr-CH" dirty="0" err="1"/>
                        <a:t>tool</a:t>
                      </a:r>
                      <a:r>
                        <a:rPr lang="fr-CH" dirty="0"/>
                        <a:t> center- camera position)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301116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fr-CH" dirty="0"/>
                        <a:t>Can </a:t>
                      </a:r>
                      <a:r>
                        <a:rPr lang="fr-CH" dirty="0" err="1"/>
                        <a:t>segmentize</a:t>
                      </a:r>
                      <a:r>
                        <a:rPr lang="fr-CH" dirty="0"/>
                        <a:t> the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Need background on the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518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30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8D8643-46FB-4BBB-BDD9-9E87B2875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Point-laser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BF0DDB-816D-40BF-B7C8-803B1A464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HTPOW KGL-850 point Laser green 50mw  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 CHF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(-) can be used less than 5 min in a row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(-) Need to change the battery each time it’s out of energy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(+) Relatively powerful 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(+) As a good linearity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https://www.laserfr.com/KGL-850-laser-vert-50mw-point.html</a:t>
            </a:r>
          </a:p>
          <a:p>
            <a:pPr lvl="1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Laser LT 104 point laser red 50mw	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	15 CHF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(+) High capacity battery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(+) Battery is rechargeable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(+) Good heat dissipation </a:t>
            </a:r>
          </a:p>
          <a:p>
            <a:pPr lvl="2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https://www.laserpointeur.com/c-40_77_78-p-10085.html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ones exist </a:t>
            </a:r>
          </a:p>
          <a:p>
            <a:pPr lvl="1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D02888-EEF7-4E8D-9B20-B99949FF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9BD-B848-4050-A4F3-480B683B5ED1}" type="slidenum">
              <a:rPr lang="fr-CH" smtClean="0"/>
              <a:pPr/>
              <a:t>7</a:t>
            </a:fld>
            <a:endParaRPr lang="fr-CH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66CD2FA-86AE-4B2E-8403-92A74C3EC29F}"/>
              </a:ext>
            </a:extLst>
          </p:cNvPr>
          <p:cNvSpPr txBox="1"/>
          <p:nvPr/>
        </p:nvSpPr>
        <p:spPr>
          <a:xfrm>
            <a:off x="0" y="-243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Ibois</a:t>
            </a:r>
            <a:endParaRPr lang="fr-CH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57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dirty="0">
                <a:latin typeface="Times New Roman" pitchFamily="18" charset="0"/>
                <a:cs typeface="Times New Roman" pitchFamily="18" charset="0"/>
              </a:rPr>
              <a:t>Point-laser for distance</a:t>
            </a:r>
            <a:endParaRPr lang="fr-CH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49424"/>
            <a:ext cx="8147248" cy="3865976"/>
          </a:xfrm>
        </p:spPr>
        <p:txBody>
          <a:bodyPr>
            <a:normAutofit fontScale="62500" lnSpcReduction="20000"/>
          </a:bodyPr>
          <a:lstStyle/>
          <a:p>
            <a:r>
              <a:rPr lang="fr-FR" sz="5100" dirty="0">
                <a:latin typeface="Times New Roman" pitchFamily="18" charset="0"/>
                <a:cs typeface="Times New Roman" pitchFamily="18" charset="0"/>
              </a:rPr>
              <a:t>Price : 10-40CHF</a:t>
            </a:r>
            <a:br>
              <a:rPr lang="fr-FR" sz="5100" dirty="0">
                <a:latin typeface="Times New Roman" pitchFamily="18" charset="0"/>
                <a:cs typeface="Times New Roman" pitchFamily="18" charset="0"/>
              </a:rPr>
            </a:br>
            <a:endParaRPr lang="fr-FR" sz="5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5100" dirty="0">
                <a:latin typeface="Times New Roman" pitchFamily="18" charset="0"/>
                <a:cs typeface="Times New Roman" pitchFamily="18" charset="0"/>
              </a:rPr>
              <a:t>Range: 10cm-1m</a:t>
            </a:r>
            <a:br>
              <a:rPr lang="fr-FR" sz="5100" dirty="0">
                <a:latin typeface="Times New Roman" pitchFamily="18" charset="0"/>
                <a:cs typeface="Times New Roman" pitchFamily="18" charset="0"/>
              </a:rPr>
            </a:br>
            <a:endParaRPr lang="fr-FR" sz="5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5100" dirty="0" err="1">
                <a:latin typeface="Times New Roman" pitchFamily="18" charset="0"/>
                <a:cs typeface="Times New Roman" pitchFamily="18" charset="0"/>
              </a:rPr>
              <a:t>Precision</a:t>
            </a:r>
            <a:r>
              <a:rPr lang="fr-FR" sz="5100" dirty="0">
                <a:latin typeface="Times New Roman" pitchFamily="18" charset="0"/>
                <a:cs typeface="Times New Roman" pitchFamily="18" charset="0"/>
              </a:rPr>
              <a:t>: ~1mm</a:t>
            </a:r>
          </a:p>
          <a:p>
            <a:endParaRPr lang="fr-FR" sz="5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5100" dirty="0">
                <a:latin typeface="Times New Roman" pitchFamily="18" charset="0"/>
                <a:cs typeface="Times New Roman" pitchFamily="18" charset="0"/>
              </a:rPr>
              <a:t>Calibration: Use Paper, </a:t>
            </a:r>
            <a:r>
              <a:rPr lang="fr-FR" sz="5100" dirty="0" err="1">
                <a:latin typeface="Times New Roman" pitchFamily="18" charset="0"/>
                <a:cs typeface="Times New Roman" pitchFamily="18" charset="0"/>
              </a:rPr>
              <a:t>Ruler</a:t>
            </a:r>
            <a:r>
              <a:rPr lang="fr-FR" sz="5100" dirty="0">
                <a:latin typeface="Times New Roman" pitchFamily="18" charset="0"/>
                <a:cs typeface="Times New Roman" pitchFamily="18" charset="0"/>
              </a:rPr>
              <a:t>, and Pixel</a:t>
            </a:r>
            <a:br>
              <a:rPr lang="fr-FR" sz="5100" dirty="0">
                <a:latin typeface="Times New Roman" pitchFamily="18" charset="0"/>
                <a:cs typeface="Times New Roman" pitchFamily="18" charset="0"/>
              </a:rPr>
            </a:br>
            <a:br>
              <a:rPr lang="fr-FR" sz="5100" dirty="0">
                <a:latin typeface="Times New Roman" pitchFamily="18" charset="0"/>
                <a:cs typeface="Times New Roman" pitchFamily="18" charset="0"/>
              </a:rPr>
            </a:br>
            <a:r>
              <a:rPr lang="fr-FR" dirty="0" err="1">
                <a:latin typeface="Times New Roman" pitchFamily="18" charset="0"/>
                <a:cs typeface="Times New Roman" pitchFamily="18" charset="0"/>
              </a:rPr>
              <a:t>Ref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fr-CH" sz="1800" b="0" i="0" u="none" strike="noStrike" dirty="0" err="1">
                <a:solidFill>
                  <a:srgbClr val="0366D6"/>
                </a:solidFill>
                <a:effectLst/>
                <a:latin typeface="-apple-system"/>
                <a:hlinkClick r:id="rId3"/>
              </a:rPr>
              <a:t>ferenc-nemeth</a:t>
            </a:r>
            <a:r>
              <a:rPr lang="fr-CH" sz="1800" b="0" i="0" dirty="0">
                <a:solidFill>
                  <a:srgbClr val="24292E"/>
                </a:solidFill>
                <a:effectLst/>
                <a:latin typeface="-apple-system"/>
              </a:rPr>
              <a:t>/</a:t>
            </a:r>
            <a:r>
              <a:rPr lang="fr-CH" sz="1800" b="1" i="0" u="none" strike="noStrike" dirty="0" err="1">
                <a:solidFill>
                  <a:srgbClr val="0366D6"/>
                </a:solidFill>
                <a:effectLst/>
                <a:latin typeface="-apple-system"/>
                <a:hlinkClick r:id="rId4"/>
              </a:rPr>
              <a:t>opencv</a:t>
            </a:r>
            <a:r>
              <a:rPr lang="fr-CH" sz="1800" b="1" i="0" u="none" strike="noStrike" dirty="0">
                <a:solidFill>
                  <a:srgbClr val="0366D6"/>
                </a:solidFill>
                <a:effectLst/>
                <a:latin typeface="-apple-system"/>
                <a:hlinkClick r:id="rId4"/>
              </a:rPr>
              <a:t>-laser-</a:t>
            </a:r>
            <a:r>
              <a:rPr lang="fr-CH" sz="1800" b="1" i="0" u="none" strike="noStrike" dirty="0" err="1">
                <a:solidFill>
                  <a:srgbClr val="0366D6"/>
                </a:solidFill>
                <a:effectLst/>
                <a:latin typeface="-apple-system"/>
                <a:hlinkClick r:id="rId4"/>
              </a:rPr>
              <a:t>rangefinder</a:t>
            </a:r>
            <a:endParaRPr lang="fr-CH" sz="18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109728" indent="0" algn="ctr">
              <a:buNone/>
            </a:pPr>
            <a:endParaRPr lang="fr-FR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7956376" y="6237312"/>
            <a:ext cx="747712" cy="365760"/>
          </a:xfrm>
        </p:spPr>
        <p:txBody>
          <a:bodyPr/>
          <a:lstStyle/>
          <a:p>
            <a:fld id="{2D9379BD-B848-4050-A4F3-480B683B5ED1}" type="slidenum">
              <a:rPr lang="fr-CH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fr-CH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0" y="-243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Ibois</a:t>
            </a:r>
            <a:endParaRPr lang="fr-CH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547664" y="6381328"/>
            <a:ext cx="2844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Ecole Polytechnique Fédérale de Lausanne</a:t>
            </a:r>
            <a:endParaRPr lang="fr-CH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259632" y="404664"/>
            <a:ext cx="4536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Robotic assembly of large-scale timber structures</a:t>
            </a:r>
            <a:endParaRPr lang="fr-CH" sz="1200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92C594DE-5D33-4B34-A895-487C17AED41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0" t="32741" r="24760" b="33819"/>
          <a:stretch/>
        </p:blipFill>
        <p:spPr>
          <a:xfrm>
            <a:off x="436568" y="6267799"/>
            <a:ext cx="1008112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3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CA3D3F0-1F72-4E43-A21A-B90D69D2E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254" y="692696"/>
            <a:ext cx="6526532" cy="1066800"/>
          </a:xfrm>
        </p:spPr>
        <p:txBody>
          <a:bodyPr>
            <a:normAutofit/>
          </a:bodyPr>
          <a:lstStyle/>
          <a:p>
            <a:r>
              <a:rPr lang="en-US" dirty="0"/>
              <a:t>Point-laser for the distance</a:t>
            </a:r>
          </a:p>
        </p:txBody>
      </p:sp>
      <p:pic>
        <p:nvPicPr>
          <p:cNvPr id="5" name="Média en ligne 4" title="Laser Rangefinder with OpenCV">
            <a:hlinkClick r:id="" action="ppaction://media"/>
            <a:extLst>
              <a:ext uri="{FF2B5EF4-FFF2-40B4-BE49-F238E27FC236}">
                <a16:creationId xmlns:a16="http://schemas.microsoft.com/office/drawing/2014/main" id="{03254727-CA4B-410C-9978-911BFA68D6BC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 rotWithShape="1">
          <a:blip r:embed="rId3"/>
          <a:stretch/>
        </p:blipFill>
        <p:spPr>
          <a:xfrm>
            <a:off x="993775" y="1989138"/>
            <a:ext cx="7156450" cy="4025900"/>
          </a:xfrm>
          <a:prstGeom prst="rect">
            <a:avLst/>
          </a:prstGeom>
          <a:noFill/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FEF84DE6-B2D2-4E17-9470-3B5F1791D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2D9379BD-B848-4050-A4F3-480B683B5ED1}" type="slidenum">
              <a:rPr lang="fr-CH" smtClean="0"/>
              <a:pPr>
                <a:spcAft>
                  <a:spcPts val="600"/>
                </a:spcAft>
              </a:pPr>
              <a:t>9</a:t>
            </a:fld>
            <a:endParaRPr lang="fr-CH"/>
          </a:p>
        </p:txBody>
      </p:sp>
      <p:sp>
        <p:nvSpPr>
          <p:cNvPr id="4" name="Espace réservé du numéro de diapositive 3" hidden="1">
            <a:extLst>
              <a:ext uri="{FF2B5EF4-FFF2-40B4-BE49-F238E27FC236}">
                <a16:creationId xmlns:a16="http://schemas.microsoft.com/office/drawing/2014/main" id="{84D68493-4F3D-47C9-952D-C7A77E426EE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82000" y="1588"/>
            <a:ext cx="762000" cy="366712"/>
          </a:xfrm>
        </p:spPr>
        <p:txBody>
          <a:bodyPr/>
          <a:lstStyle/>
          <a:p>
            <a:pPr>
              <a:spcAft>
                <a:spcPts val="600"/>
              </a:spcAft>
            </a:pPr>
            <a:fld id="{2D9379BD-B848-4050-A4F3-480B683B5ED1}" type="slidenum">
              <a:rPr lang="fr-CH" smtClean="0"/>
              <a:pPr>
                <a:spcAft>
                  <a:spcPts val="600"/>
                </a:spcAft>
              </a:pPr>
              <a:t>9</a:t>
            </a:fld>
            <a:endParaRPr lang="fr-CH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C315BE0-6DE4-41A8-A2F2-6F89D19D99A3}"/>
              </a:ext>
            </a:extLst>
          </p:cNvPr>
          <p:cNvSpPr txBox="1"/>
          <p:nvPr/>
        </p:nvSpPr>
        <p:spPr>
          <a:xfrm>
            <a:off x="769080" y="6165304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https://www.youtube.com/watch?v=bvDV_c-mpdM&amp;ab_channel=Ferenc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180160E-BC01-4465-9BB2-77F5D4565A23}"/>
              </a:ext>
            </a:extLst>
          </p:cNvPr>
          <p:cNvSpPr txBox="1"/>
          <p:nvPr/>
        </p:nvSpPr>
        <p:spPr>
          <a:xfrm>
            <a:off x="0" y="-243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Ibois</a:t>
            </a:r>
            <a:endParaRPr lang="fr-CH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43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827</Words>
  <Application>Microsoft Office PowerPoint</Application>
  <PresentationFormat>Affichage à l'écran (4:3)</PresentationFormat>
  <Paragraphs>218</Paragraphs>
  <Slides>17</Slides>
  <Notes>12</Notes>
  <HiddenSlides>0</HiddenSlides>
  <MMClips>2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5" baseType="lpstr">
      <vt:lpstr>-apple-system</vt:lpstr>
      <vt:lpstr>Arial</vt:lpstr>
      <vt:lpstr>Calibri</vt:lpstr>
      <vt:lpstr>Georgia</vt:lpstr>
      <vt:lpstr>Times New Roman</vt:lpstr>
      <vt:lpstr>Trebuchet MS</vt:lpstr>
      <vt:lpstr>Wingdings 2</vt:lpstr>
      <vt:lpstr>Urbain</vt:lpstr>
      <vt:lpstr>  Semester Project  Robotic assembly of large-scale timber structures</vt:lpstr>
      <vt:lpstr>Content</vt:lpstr>
      <vt:lpstr>State of art</vt:lpstr>
      <vt:lpstr>Depth Camera</vt:lpstr>
      <vt:lpstr>Depth Camera</vt:lpstr>
      <vt:lpstr>Depth Camera</vt:lpstr>
      <vt:lpstr>Point-laser </vt:lpstr>
      <vt:lpstr>Point-laser for distance</vt:lpstr>
      <vt:lpstr>Point-laser for the distance</vt:lpstr>
      <vt:lpstr>Point-laser for distance</vt:lpstr>
      <vt:lpstr>Point-laser for orientation</vt:lpstr>
      <vt:lpstr>How to know the orientation?</vt:lpstr>
      <vt:lpstr>Point-laser for orientation</vt:lpstr>
      <vt:lpstr>Orientation without arUco</vt:lpstr>
      <vt:lpstr>Other methods</vt:lpstr>
      <vt:lpstr>Présentation PowerPoint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Semester Project  Robotic assembly of large-scale timber structures</dc:title>
  <dc:creator>Florian Genilloud</dc:creator>
  <cp:lastModifiedBy>Florian Genilloud</cp:lastModifiedBy>
  <cp:revision>1</cp:revision>
  <dcterms:created xsi:type="dcterms:W3CDTF">2020-09-24T12:06:20Z</dcterms:created>
  <dcterms:modified xsi:type="dcterms:W3CDTF">2020-10-01T07:06:15Z</dcterms:modified>
</cp:coreProperties>
</file>