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76" r:id="rId1"/>
  </p:sldMasterIdLst>
  <p:notesMasterIdLst>
    <p:notesMasterId r:id="rId15"/>
  </p:notesMasterIdLst>
  <p:handoutMasterIdLst>
    <p:handoutMasterId r:id="rId16"/>
  </p:handoutMasterIdLst>
  <p:sldIdLst>
    <p:sldId id="256" r:id="rId2"/>
    <p:sldId id="279" r:id="rId3"/>
    <p:sldId id="294" r:id="rId4"/>
    <p:sldId id="308" r:id="rId5"/>
    <p:sldId id="309" r:id="rId6"/>
    <p:sldId id="310" r:id="rId7"/>
    <p:sldId id="311" r:id="rId8"/>
    <p:sldId id="297" r:id="rId9"/>
    <p:sldId id="312" r:id="rId10"/>
    <p:sldId id="313" r:id="rId11"/>
    <p:sldId id="314" r:id="rId12"/>
    <p:sldId id="315" r:id="rId13"/>
    <p:sldId id="280" r:id="rId1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9C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332863-5E99-4800-A97E-051D5F8F0E3F}" v="140" dt="2020-11-12T08:16:11.7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2838BEF-8BB2-4498-84A7-C5851F593DF1}" styleName="Style moyen 4 - Accentuation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1638" autoAdjust="0"/>
  </p:normalViewPr>
  <p:slideViewPr>
    <p:cSldViewPr>
      <p:cViewPr>
        <p:scale>
          <a:sx n="66" d="100"/>
          <a:sy n="66" d="100"/>
        </p:scale>
        <p:origin x="1882" y="25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lorian Genilloud" userId="bf64e25e432c231a" providerId="LiveId" clId="{B8332863-5E99-4800-A97E-051D5F8F0E3F}"/>
    <pc:docChg chg="undo custSel mod addSld delSld modSld">
      <pc:chgData name="Florian Genilloud" userId="bf64e25e432c231a" providerId="LiveId" clId="{B8332863-5E99-4800-A97E-051D5F8F0E3F}" dt="2020-11-12T08:30:22.658" v="2440" actId="6549"/>
      <pc:docMkLst>
        <pc:docMk/>
      </pc:docMkLst>
      <pc:sldChg chg="modSp mod">
        <pc:chgData name="Florian Genilloud" userId="bf64e25e432c231a" providerId="LiveId" clId="{B8332863-5E99-4800-A97E-051D5F8F0E3F}" dt="2020-11-12T07:25:42.405" v="3" actId="20577"/>
        <pc:sldMkLst>
          <pc:docMk/>
          <pc:sldMk cId="0" sldId="256"/>
        </pc:sldMkLst>
        <pc:spChg chg="mod">
          <ac:chgData name="Florian Genilloud" userId="bf64e25e432c231a" providerId="LiveId" clId="{B8332863-5E99-4800-A97E-051D5F8F0E3F}" dt="2020-11-12T07:25:42.405" v="3" actId="20577"/>
          <ac:spMkLst>
            <pc:docMk/>
            <pc:sldMk cId="0" sldId="256"/>
            <ac:spMk id="12" creationId="{00000000-0000-0000-0000-000000000000}"/>
          </ac:spMkLst>
        </pc:spChg>
      </pc:sldChg>
      <pc:sldChg chg="modSp mod">
        <pc:chgData name="Florian Genilloud" userId="bf64e25e432c231a" providerId="LiveId" clId="{B8332863-5E99-4800-A97E-051D5F8F0E3F}" dt="2020-11-12T07:28:53.614" v="178" actId="790"/>
        <pc:sldMkLst>
          <pc:docMk/>
          <pc:sldMk cId="1395324255" sldId="279"/>
        </pc:sldMkLst>
        <pc:spChg chg="mod">
          <ac:chgData name="Florian Genilloud" userId="bf64e25e432c231a" providerId="LiveId" clId="{B8332863-5E99-4800-A97E-051D5F8F0E3F}" dt="2020-11-12T07:28:53.614" v="178" actId="790"/>
          <ac:spMkLst>
            <pc:docMk/>
            <pc:sldMk cId="1395324255" sldId="279"/>
            <ac:spMk id="3" creationId="{3FA9797B-8813-4119-8DC9-EE8731293F37}"/>
          </ac:spMkLst>
        </pc:spChg>
      </pc:sldChg>
      <pc:sldChg chg="addSp delSp modSp mod modClrScheme modAnim chgLayout">
        <pc:chgData name="Florian Genilloud" userId="bf64e25e432c231a" providerId="LiveId" clId="{B8332863-5E99-4800-A97E-051D5F8F0E3F}" dt="2020-11-12T07:33:40.592" v="293" actId="21"/>
        <pc:sldMkLst>
          <pc:docMk/>
          <pc:sldMk cId="1470121839" sldId="294"/>
        </pc:sldMkLst>
        <pc:spChg chg="mod ord">
          <ac:chgData name="Florian Genilloud" userId="bf64e25e432c231a" providerId="LiveId" clId="{B8332863-5E99-4800-A97E-051D5F8F0E3F}" dt="2020-11-12T07:29:23.561" v="199" actId="700"/>
          <ac:spMkLst>
            <pc:docMk/>
            <pc:sldMk cId="1470121839" sldId="294"/>
            <ac:spMk id="2" creationId="{AD8342E5-904B-4463-BDED-A99DC3464D2D}"/>
          </ac:spMkLst>
        </pc:spChg>
        <pc:spChg chg="mod ord">
          <ac:chgData name="Florian Genilloud" userId="bf64e25e432c231a" providerId="LiveId" clId="{B8332863-5E99-4800-A97E-051D5F8F0E3F}" dt="2020-11-12T07:29:23.561" v="199" actId="700"/>
          <ac:spMkLst>
            <pc:docMk/>
            <pc:sldMk cId="1470121839" sldId="294"/>
            <ac:spMk id="4" creationId="{57C09FFF-F085-465E-A9F5-D2089C574386}"/>
          </ac:spMkLst>
        </pc:spChg>
        <pc:spChg chg="del">
          <ac:chgData name="Florian Genilloud" userId="bf64e25e432c231a" providerId="LiveId" clId="{B8332863-5E99-4800-A97E-051D5F8F0E3F}" dt="2020-11-12T07:29:14.846" v="198" actId="478"/>
          <ac:spMkLst>
            <pc:docMk/>
            <pc:sldMk cId="1470121839" sldId="294"/>
            <ac:spMk id="8" creationId="{E8505BD0-1B1A-40D0-B5D4-2BD67E77F9DA}"/>
          </ac:spMkLst>
        </pc:spChg>
        <pc:spChg chg="add del mod ord">
          <ac:chgData name="Florian Genilloud" userId="bf64e25e432c231a" providerId="LiveId" clId="{B8332863-5E99-4800-A97E-051D5F8F0E3F}" dt="2020-11-12T07:29:23.561" v="199" actId="700"/>
          <ac:spMkLst>
            <pc:docMk/>
            <pc:sldMk cId="1470121839" sldId="294"/>
            <ac:spMk id="9" creationId="{055CC419-FEF8-4511-B566-FCE8945D297E}"/>
          </ac:spMkLst>
        </pc:spChg>
        <pc:spChg chg="add mod ord">
          <ac:chgData name="Florian Genilloud" userId="bf64e25e432c231a" providerId="LiveId" clId="{B8332863-5E99-4800-A97E-051D5F8F0E3F}" dt="2020-11-12T07:33:30.775" v="291" actId="21"/>
          <ac:spMkLst>
            <pc:docMk/>
            <pc:sldMk cId="1470121839" sldId="294"/>
            <ac:spMk id="11" creationId="{4C343455-5908-40FC-B480-594A7EBFD312}"/>
          </ac:spMkLst>
        </pc:spChg>
        <pc:spChg chg="add del mod ord">
          <ac:chgData name="Florian Genilloud" userId="bf64e25e432c231a" providerId="LiveId" clId="{B8332863-5E99-4800-A97E-051D5F8F0E3F}" dt="2020-11-12T07:30:29.737" v="242" actId="931"/>
          <ac:spMkLst>
            <pc:docMk/>
            <pc:sldMk cId="1470121839" sldId="294"/>
            <ac:spMk id="13" creationId="{083EF838-D959-4C2F-BC61-B5881A9D6D48}"/>
          </ac:spMkLst>
        </pc:spChg>
        <pc:spChg chg="add mod ord">
          <ac:chgData name="Florian Genilloud" userId="bf64e25e432c231a" providerId="LiveId" clId="{B8332863-5E99-4800-A97E-051D5F8F0E3F}" dt="2020-11-12T07:33:40.592" v="293" actId="21"/>
          <ac:spMkLst>
            <pc:docMk/>
            <pc:sldMk cId="1470121839" sldId="294"/>
            <ac:spMk id="14" creationId="{CD53F444-B7BE-4FC1-90FD-9EA12818004D}"/>
          </ac:spMkLst>
        </pc:spChg>
        <pc:spChg chg="add del mod ord">
          <ac:chgData name="Florian Genilloud" userId="bf64e25e432c231a" providerId="LiveId" clId="{B8332863-5E99-4800-A97E-051D5F8F0E3F}" dt="2020-11-12T07:30:39.214" v="245" actId="931"/>
          <ac:spMkLst>
            <pc:docMk/>
            <pc:sldMk cId="1470121839" sldId="294"/>
            <ac:spMk id="15" creationId="{7883AC70-5852-46CA-981D-006318D3A8A8}"/>
          </ac:spMkLst>
        </pc:spChg>
        <pc:picChg chg="del mod">
          <ac:chgData name="Florian Genilloud" userId="bf64e25e432c231a" providerId="LiveId" clId="{B8332863-5E99-4800-A97E-051D5F8F0E3F}" dt="2020-11-12T07:29:10.887" v="197" actId="478"/>
          <ac:picMkLst>
            <pc:docMk/>
            <pc:sldMk cId="1470121839" sldId="294"/>
            <ac:picMk id="3" creationId="{E24267A5-A192-4AAB-8D43-414563590015}"/>
          </ac:picMkLst>
        </pc:picChg>
        <pc:picChg chg="del">
          <ac:chgData name="Florian Genilloud" userId="bf64e25e432c231a" providerId="LiveId" clId="{B8332863-5E99-4800-A97E-051D5F8F0E3F}" dt="2020-11-12T07:29:10.585" v="195" actId="478"/>
          <ac:picMkLst>
            <pc:docMk/>
            <pc:sldMk cId="1470121839" sldId="294"/>
            <ac:picMk id="7" creationId="{A578FBBA-BF76-4F0C-ADE8-F6AB353B9F59}"/>
          </ac:picMkLst>
        </pc:picChg>
        <pc:picChg chg="add mod">
          <ac:chgData name="Florian Genilloud" userId="bf64e25e432c231a" providerId="LiveId" clId="{B8332863-5E99-4800-A97E-051D5F8F0E3F}" dt="2020-11-12T07:30:58.157" v="252" actId="1076"/>
          <ac:picMkLst>
            <pc:docMk/>
            <pc:sldMk cId="1470121839" sldId="294"/>
            <ac:picMk id="17" creationId="{8EE1B6B1-3576-47CE-A862-ABC1BB07A993}"/>
          </ac:picMkLst>
        </pc:picChg>
        <pc:picChg chg="add mod">
          <ac:chgData name="Florian Genilloud" userId="bf64e25e432c231a" providerId="LiveId" clId="{B8332863-5E99-4800-A97E-051D5F8F0E3F}" dt="2020-11-12T07:30:57.876" v="251" actId="1076"/>
          <ac:picMkLst>
            <pc:docMk/>
            <pc:sldMk cId="1470121839" sldId="294"/>
            <ac:picMk id="19" creationId="{0281927C-213F-41F1-9E43-1E638A665D46}"/>
          </ac:picMkLst>
        </pc:picChg>
      </pc:sldChg>
      <pc:sldChg chg="del">
        <pc:chgData name="Florian Genilloud" userId="bf64e25e432c231a" providerId="LiveId" clId="{B8332863-5E99-4800-A97E-051D5F8F0E3F}" dt="2020-11-12T07:37:33.361" v="813" actId="47"/>
        <pc:sldMkLst>
          <pc:docMk/>
          <pc:sldMk cId="121466797" sldId="296"/>
        </pc:sldMkLst>
      </pc:sldChg>
      <pc:sldChg chg="addSp delSp modSp mod">
        <pc:chgData name="Florian Genilloud" userId="bf64e25e432c231a" providerId="LiveId" clId="{B8332863-5E99-4800-A97E-051D5F8F0E3F}" dt="2020-11-12T07:44:48.700" v="972" actId="2711"/>
        <pc:sldMkLst>
          <pc:docMk/>
          <pc:sldMk cId="1780236155" sldId="297"/>
        </pc:sldMkLst>
        <pc:spChg chg="mod">
          <ac:chgData name="Florian Genilloud" userId="bf64e25e432c231a" providerId="LiveId" clId="{B8332863-5E99-4800-A97E-051D5F8F0E3F}" dt="2020-11-12T07:44:19.677" v="908" actId="1076"/>
          <ac:spMkLst>
            <pc:docMk/>
            <pc:sldMk cId="1780236155" sldId="297"/>
            <ac:spMk id="2" creationId="{56B2E599-7F38-471C-BFB0-2C33ECA262A2}"/>
          </ac:spMkLst>
        </pc:spChg>
        <pc:spChg chg="del mod">
          <ac:chgData name="Florian Genilloud" userId="bf64e25e432c231a" providerId="LiveId" clId="{B8332863-5E99-4800-A97E-051D5F8F0E3F}" dt="2020-11-12T07:40:38.172" v="862" actId="478"/>
          <ac:spMkLst>
            <pc:docMk/>
            <pc:sldMk cId="1780236155" sldId="297"/>
            <ac:spMk id="3" creationId="{0CB880C4-88F7-440B-96FE-3CC9B34C4487}"/>
          </ac:spMkLst>
        </pc:spChg>
        <pc:spChg chg="add del mod">
          <ac:chgData name="Florian Genilloud" userId="bf64e25e432c231a" providerId="LiveId" clId="{B8332863-5E99-4800-A97E-051D5F8F0E3F}" dt="2020-11-12T07:44:06.652" v="903"/>
          <ac:spMkLst>
            <pc:docMk/>
            <pc:sldMk cId="1780236155" sldId="297"/>
            <ac:spMk id="5" creationId="{BAFC72C3-7F8F-4468-8AF6-463985F28C34}"/>
          </ac:spMkLst>
        </pc:spChg>
        <pc:spChg chg="add mod">
          <ac:chgData name="Florian Genilloud" userId="bf64e25e432c231a" providerId="LiveId" clId="{B8332863-5E99-4800-A97E-051D5F8F0E3F}" dt="2020-11-12T07:44:48.700" v="972" actId="2711"/>
          <ac:spMkLst>
            <pc:docMk/>
            <pc:sldMk cId="1780236155" sldId="297"/>
            <ac:spMk id="12" creationId="{E3B4C148-F8BD-4C9A-B346-53C07B719292}"/>
          </ac:spMkLst>
        </pc:spChg>
        <pc:picChg chg="add mod">
          <ac:chgData name="Florian Genilloud" userId="bf64e25e432c231a" providerId="LiveId" clId="{B8332863-5E99-4800-A97E-051D5F8F0E3F}" dt="2020-11-12T07:44:11.806" v="905" actId="1076"/>
          <ac:picMkLst>
            <pc:docMk/>
            <pc:sldMk cId="1780236155" sldId="297"/>
            <ac:picMk id="9" creationId="{7451C9D7-9FCC-47BB-BF2C-3C86DF498418}"/>
          </ac:picMkLst>
        </pc:picChg>
      </pc:sldChg>
      <pc:sldChg chg="del">
        <pc:chgData name="Florian Genilloud" userId="bf64e25e432c231a" providerId="LiveId" clId="{B8332863-5E99-4800-A97E-051D5F8F0E3F}" dt="2020-11-12T07:55:57.842" v="1413" actId="47"/>
        <pc:sldMkLst>
          <pc:docMk/>
          <pc:sldMk cId="3099944392" sldId="298"/>
        </pc:sldMkLst>
      </pc:sldChg>
      <pc:sldChg chg="del">
        <pc:chgData name="Florian Genilloud" userId="bf64e25e432c231a" providerId="LiveId" clId="{B8332863-5E99-4800-A97E-051D5F8F0E3F}" dt="2020-11-12T07:37:32.324" v="812" actId="47"/>
        <pc:sldMkLst>
          <pc:docMk/>
          <pc:sldMk cId="4088779983" sldId="299"/>
        </pc:sldMkLst>
      </pc:sldChg>
      <pc:sldChg chg="del">
        <pc:chgData name="Florian Genilloud" userId="bf64e25e432c231a" providerId="LiveId" clId="{B8332863-5E99-4800-A97E-051D5F8F0E3F}" dt="2020-11-12T07:55:58.935" v="1414" actId="47"/>
        <pc:sldMkLst>
          <pc:docMk/>
          <pc:sldMk cId="1586703937" sldId="300"/>
        </pc:sldMkLst>
      </pc:sldChg>
      <pc:sldChg chg="del">
        <pc:chgData name="Florian Genilloud" userId="bf64e25e432c231a" providerId="LiveId" clId="{B8332863-5E99-4800-A97E-051D5F8F0E3F}" dt="2020-11-12T07:56:00.413" v="1416" actId="47"/>
        <pc:sldMkLst>
          <pc:docMk/>
          <pc:sldMk cId="4064920002" sldId="301"/>
        </pc:sldMkLst>
      </pc:sldChg>
      <pc:sldChg chg="del">
        <pc:chgData name="Florian Genilloud" userId="bf64e25e432c231a" providerId="LiveId" clId="{B8332863-5E99-4800-A97E-051D5F8F0E3F}" dt="2020-11-12T07:56:01.074" v="1417" actId="47"/>
        <pc:sldMkLst>
          <pc:docMk/>
          <pc:sldMk cId="1765005696" sldId="302"/>
        </pc:sldMkLst>
      </pc:sldChg>
      <pc:sldChg chg="del">
        <pc:chgData name="Florian Genilloud" userId="bf64e25e432c231a" providerId="LiveId" clId="{B8332863-5E99-4800-A97E-051D5F8F0E3F}" dt="2020-11-12T07:56:02.297" v="1419" actId="47"/>
        <pc:sldMkLst>
          <pc:docMk/>
          <pc:sldMk cId="1479611737" sldId="303"/>
        </pc:sldMkLst>
      </pc:sldChg>
      <pc:sldChg chg="del">
        <pc:chgData name="Florian Genilloud" userId="bf64e25e432c231a" providerId="LiveId" clId="{B8332863-5E99-4800-A97E-051D5F8F0E3F}" dt="2020-11-12T07:56:03.595" v="1420" actId="47"/>
        <pc:sldMkLst>
          <pc:docMk/>
          <pc:sldMk cId="1657969109" sldId="304"/>
        </pc:sldMkLst>
      </pc:sldChg>
      <pc:sldChg chg="del">
        <pc:chgData name="Florian Genilloud" userId="bf64e25e432c231a" providerId="LiveId" clId="{B8332863-5E99-4800-A97E-051D5F8F0E3F}" dt="2020-11-12T07:55:59.668" v="1415" actId="47"/>
        <pc:sldMkLst>
          <pc:docMk/>
          <pc:sldMk cId="3402595002" sldId="305"/>
        </pc:sldMkLst>
      </pc:sldChg>
      <pc:sldChg chg="del">
        <pc:chgData name="Florian Genilloud" userId="bf64e25e432c231a" providerId="LiveId" clId="{B8332863-5E99-4800-A97E-051D5F8F0E3F}" dt="2020-11-12T07:29:03.228" v="179" actId="47"/>
        <pc:sldMkLst>
          <pc:docMk/>
          <pc:sldMk cId="2466638157" sldId="306"/>
        </pc:sldMkLst>
      </pc:sldChg>
      <pc:sldChg chg="del">
        <pc:chgData name="Florian Genilloud" userId="bf64e25e432c231a" providerId="LiveId" clId="{B8332863-5E99-4800-A97E-051D5F8F0E3F}" dt="2020-11-12T07:56:01.697" v="1418" actId="47"/>
        <pc:sldMkLst>
          <pc:docMk/>
          <pc:sldMk cId="146006432" sldId="307"/>
        </pc:sldMkLst>
      </pc:sldChg>
      <pc:sldChg chg="addSp delSp modSp add mod">
        <pc:chgData name="Florian Genilloud" userId="bf64e25e432c231a" providerId="LiveId" clId="{B8332863-5E99-4800-A97E-051D5F8F0E3F}" dt="2020-11-12T07:33:47.877" v="297" actId="20577"/>
        <pc:sldMkLst>
          <pc:docMk/>
          <pc:sldMk cId="2788444161" sldId="308"/>
        </pc:sldMkLst>
        <pc:spChg chg="add del mod">
          <ac:chgData name="Florian Genilloud" userId="bf64e25e432c231a" providerId="LiveId" clId="{B8332863-5E99-4800-A97E-051D5F8F0E3F}" dt="2020-11-12T07:31:55.116" v="258" actId="931"/>
          <ac:spMkLst>
            <pc:docMk/>
            <pc:sldMk cId="2788444161" sldId="308"/>
            <ac:spMk id="5" creationId="{F8F6DB0F-8A57-4158-996B-E074967E04D4}"/>
          </ac:spMkLst>
        </pc:spChg>
        <pc:spChg chg="add del mod">
          <ac:chgData name="Florian Genilloud" userId="bf64e25e432c231a" providerId="LiveId" clId="{B8332863-5E99-4800-A97E-051D5F8F0E3F}" dt="2020-11-12T07:32:01.052" v="259" actId="931"/>
          <ac:spMkLst>
            <pc:docMk/>
            <pc:sldMk cId="2788444161" sldId="308"/>
            <ac:spMk id="8" creationId="{96D2031E-3336-4344-A501-ED69B29CCD4A}"/>
          </ac:spMkLst>
        </pc:spChg>
        <pc:spChg chg="mod">
          <ac:chgData name="Florian Genilloud" userId="bf64e25e432c231a" providerId="LiveId" clId="{B8332863-5E99-4800-A97E-051D5F8F0E3F}" dt="2020-11-12T07:33:33.147" v="292"/>
          <ac:spMkLst>
            <pc:docMk/>
            <pc:sldMk cId="2788444161" sldId="308"/>
            <ac:spMk id="11" creationId="{4C343455-5908-40FC-B480-594A7EBFD312}"/>
          </ac:spMkLst>
        </pc:spChg>
        <pc:spChg chg="mod">
          <ac:chgData name="Florian Genilloud" userId="bf64e25e432c231a" providerId="LiveId" clId="{B8332863-5E99-4800-A97E-051D5F8F0E3F}" dt="2020-11-12T07:33:47.877" v="297" actId="20577"/>
          <ac:spMkLst>
            <pc:docMk/>
            <pc:sldMk cId="2788444161" sldId="308"/>
            <ac:spMk id="14" creationId="{CD53F444-B7BE-4FC1-90FD-9EA12818004D}"/>
          </ac:spMkLst>
        </pc:spChg>
        <pc:spChg chg="add del mod">
          <ac:chgData name="Florian Genilloud" userId="bf64e25e432c231a" providerId="LiveId" clId="{B8332863-5E99-4800-A97E-051D5F8F0E3F}" dt="2020-11-12T07:32:08.563" v="262" actId="931"/>
          <ac:spMkLst>
            <pc:docMk/>
            <pc:sldMk cId="2788444161" sldId="308"/>
            <ac:spMk id="20" creationId="{5EFBC1E5-B724-4C8D-873C-50C487C15960}"/>
          </ac:spMkLst>
        </pc:spChg>
        <pc:picChg chg="add mod">
          <ac:chgData name="Florian Genilloud" userId="bf64e25e432c231a" providerId="LiveId" clId="{B8332863-5E99-4800-A97E-051D5F8F0E3F}" dt="2020-11-12T07:31:55.116" v="258" actId="931"/>
          <ac:picMkLst>
            <pc:docMk/>
            <pc:sldMk cId="2788444161" sldId="308"/>
            <ac:picMk id="13" creationId="{41104FD3-6E7F-4F79-840C-716DF9715F35}"/>
          </ac:picMkLst>
        </pc:picChg>
        <pc:picChg chg="add del mod">
          <ac:chgData name="Florian Genilloud" userId="bf64e25e432c231a" providerId="LiveId" clId="{B8332863-5E99-4800-A97E-051D5F8F0E3F}" dt="2020-11-12T07:32:04.423" v="261" actId="478"/>
          <ac:picMkLst>
            <pc:docMk/>
            <pc:sldMk cId="2788444161" sldId="308"/>
            <ac:picMk id="16" creationId="{1F6EA065-AA4C-4ED4-88F2-9ECEADAEE6FA}"/>
          </ac:picMkLst>
        </pc:picChg>
        <pc:picChg chg="del">
          <ac:chgData name="Florian Genilloud" userId="bf64e25e432c231a" providerId="LiveId" clId="{B8332863-5E99-4800-A97E-051D5F8F0E3F}" dt="2020-11-12T07:31:50.536" v="256" actId="478"/>
          <ac:picMkLst>
            <pc:docMk/>
            <pc:sldMk cId="2788444161" sldId="308"/>
            <ac:picMk id="17" creationId="{8EE1B6B1-3576-47CE-A862-ABC1BB07A993}"/>
          </ac:picMkLst>
        </pc:picChg>
        <pc:picChg chg="del">
          <ac:chgData name="Florian Genilloud" userId="bf64e25e432c231a" providerId="LiveId" clId="{B8332863-5E99-4800-A97E-051D5F8F0E3F}" dt="2020-11-12T07:31:51.020" v="257" actId="478"/>
          <ac:picMkLst>
            <pc:docMk/>
            <pc:sldMk cId="2788444161" sldId="308"/>
            <ac:picMk id="19" creationId="{0281927C-213F-41F1-9E43-1E638A665D46}"/>
          </ac:picMkLst>
        </pc:picChg>
        <pc:picChg chg="add mod">
          <ac:chgData name="Florian Genilloud" userId="bf64e25e432c231a" providerId="LiveId" clId="{B8332863-5E99-4800-A97E-051D5F8F0E3F}" dt="2020-11-12T07:32:08.563" v="262" actId="931"/>
          <ac:picMkLst>
            <pc:docMk/>
            <pc:sldMk cId="2788444161" sldId="308"/>
            <ac:picMk id="22" creationId="{0EF90DE0-0D3E-4DD7-8AFD-F46805EF758E}"/>
          </ac:picMkLst>
        </pc:picChg>
      </pc:sldChg>
      <pc:sldChg chg="modSp new mod">
        <pc:chgData name="Florian Genilloud" userId="bf64e25e432c231a" providerId="LiveId" clId="{B8332863-5E99-4800-A97E-051D5F8F0E3F}" dt="2020-11-12T07:37:22.335" v="811" actId="20577"/>
        <pc:sldMkLst>
          <pc:docMk/>
          <pc:sldMk cId="1524351205" sldId="309"/>
        </pc:sldMkLst>
        <pc:spChg chg="mod">
          <ac:chgData name="Florian Genilloud" userId="bf64e25e432c231a" providerId="LiveId" clId="{B8332863-5E99-4800-A97E-051D5F8F0E3F}" dt="2020-11-12T07:34:21.258" v="333" actId="2711"/>
          <ac:spMkLst>
            <pc:docMk/>
            <pc:sldMk cId="1524351205" sldId="309"/>
            <ac:spMk id="2" creationId="{BB67C710-0E09-4774-A320-95311B753FC9}"/>
          </ac:spMkLst>
        </pc:spChg>
        <pc:spChg chg="mod">
          <ac:chgData name="Florian Genilloud" userId="bf64e25e432c231a" providerId="LiveId" clId="{B8332863-5E99-4800-A97E-051D5F8F0E3F}" dt="2020-11-12T07:37:22.335" v="811" actId="20577"/>
          <ac:spMkLst>
            <pc:docMk/>
            <pc:sldMk cId="1524351205" sldId="309"/>
            <ac:spMk id="3" creationId="{B7E4DBE3-76E0-4BD8-8E09-B3B076A1B953}"/>
          </ac:spMkLst>
        </pc:spChg>
      </pc:sldChg>
      <pc:sldChg chg="modSp new mod">
        <pc:chgData name="Florian Genilloud" userId="bf64e25e432c231a" providerId="LiveId" clId="{B8332863-5E99-4800-A97E-051D5F8F0E3F}" dt="2020-11-12T07:38:07.320" v="849" actId="1076"/>
        <pc:sldMkLst>
          <pc:docMk/>
          <pc:sldMk cId="2979610635" sldId="310"/>
        </pc:sldMkLst>
        <pc:spChg chg="mod">
          <ac:chgData name="Florian Genilloud" userId="bf64e25e432c231a" providerId="LiveId" clId="{B8332863-5E99-4800-A97E-051D5F8F0E3F}" dt="2020-11-12T07:38:07.320" v="849" actId="1076"/>
          <ac:spMkLst>
            <pc:docMk/>
            <pc:sldMk cId="2979610635" sldId="310"/>
            <ac:spMk id="2" creationId="{E4885F15-C4B8-4665-BE68-8D40F10A11E3}"/>
          </ac:spMkLst>
        </pc:spChg>
      </pc:sldChg>
      <pc:sldChg chg="addSp delSp modSp add mod modClrScheme chgLayout">
        <pc:chgData name="Florian Genilloud" userId="bf64e25e432c231a" providerId="LiveId" clId="{B8332863-5E99-4800-A97E-051D5F8F0E3F}" dt="2020-11-12T07:39:50.437" v="860" actId="26606"/>
        <pc:sldMkLst>
          <pc:docMk/>
          <pc:sldMk cId="665937478" sldId="311"/>
        </pc:sldMkLst>
        <pc:spChg chg="del">
          <ac:chgData name="Florian Genilloud" userId="bf64e25e432c231a" providerId="LiveId" clId="{B8332863-5E99-4800-A97E-051D5F8F0E3F}" dt="2020-11-12T07:38:12.769" v="851" actId="478"/>
          <ac:spMkLst>
            <pc:docMk/>
            <pc:sldMk cId="665937478" sldId="311"/>
            <ac:spMk id="2" creationId="{E4885F15-C4B8-4665-BE68-8D40F10A11E3}"/>
          </ac:spMkLst>
        </pc:spChg>
        <pc:spChg chg="mod ord modVis">
          <ac:chgData name="Florian Genilloud" userId="bf64e25e432c231a" providerId="LiveId" clId="{B8332863-5E99-4800-A97E-051D5F8F0E3F}" dt="2020-11-12T07:39:50.437" v="860" actId="26606"/>
          <ac:spMkLst>
            <pc:docMk/>
            <pc:sldMk cId="665937478" sldId="311"/>
            <ac:spMk id="3" creationId="{EE939247-B3FC-4A01-8826-B544593C9078}"/>
          </ac:spMkLst>
        </pc:spChg>
        <pc:spChg chg="add del mod">
          <ac:chgData name="Florian Genilloud" userId="bf64e25e432c231a" providerId="LiveId" clId="{B8332863-5E99-4800-A97E-051D5F8F0E3F}" dt="2020-11-12T07:38:15.263" v="852" actId="478"/>
          <ac:spMkLst>
            <pc:docMk/>
            <pc:sldMk cId="665937478" sldId="311"/>
            <ac:spMk id="5" creationId="{25F1F096-4A36-4478-BE5C-B626E865FD5C}"/>
          </ac:spMkLst>
        </pc:spChg>
        <pc:graphicFrameChg chg="add del mod">
          <ac:chgData name="Florian Genilloud" userId="bf64e25e432c231a" providerId="LiveId" clId="{B8332863-5E99-4800-A97E-051D5F8F0E3F}" dt="2020-11-12T07:38:37.764" v="857" actId="478"/>
          <ac:graphicFrameMkLst>
            <pc:docMk/>
            <pc:sldMk cId="665937478" sldId="311"/>
            <ac:graphicFrameMk id="6" creationId="{7F7D406E-476B-489A-97FB-9CC044BB4E9D}"/>
          </ac:graphicFrameMkLst>
        </pc:graphicFrameChg>
        <pc:picChg chg="add mod">
          <ac:chgData name="Florian Genilloud" userId="bf64e25e432c231a" providerId="LiveId" clId="{B8332863-5E99-4800-A97E-051D5F8F0E3F}" dt="2020-11-12T07:39:50.437" v="860" actId="26606"/>
          <ac:picMkLst>
            <pc:docMk/>
            <pc:sldMk cId="665937478" sldId="311"/>
            <ac:picMk id="8" creationId="{D1A0C85B-D544-48DA-A79F-1A4ECCED48BA}"/>
          </ac:picMkLst>
        </pc:picChg>
      </pc:sldChg>
      <pc:sldChg chg="addSp delSp modSp new mod">
        <pc:chgData name="Florian Genilloud" userId="bf64e25e432c231a" providerId="LiveId" clId="{B8332863-5E99-4800-A97E-051D5F8F0E3F}" dt="2020-11-12T07:56:33.318" v="1438" actId="1076"/>
        <pc:sldMkLst>
          <pc:docMk/>
          <pc:sldMk cId="3283228427" sldId="312"/>
        </pc:sldMkLst>
        <pc:spChg chg="del">
          <ac:chgData name="Florian Genilloud" userId="bf64e25e432c231a" providerId="LiveId" clId="{B8332863-5E99-4800-A97E-051D5F8F0E3F}" dt="2020-11-12T07:45:01.637" v="975" actId="478"/>
          <ac:spMkLst>
            <pc:docMk/>
            <pc:sldMk cId="3283228427" sldId="312"/>
            <ac:spMk id="2" creationId="{7D7A4F44-EB60-4DC0-91FC-941DD117AB4C}"/>
          </ac:spMkLst>
        </pc:spChg>
        <pc:spChg chg="del">
          <ac:chgData name="Florian Genilloud" userId="bf64e25e432c231a" providerId="LiveId" clId="{B8332863-5E99-4800-A97E-051D5F8F0E3F}" dt="2020-11-12T07:44:58.101" v="974"/>
          <ac:spMkLst>
            <pc:docMk/>
            <pc:sldMk cId="3283228427" sldId="312"/>
            <ac:spMk id="3" creationId="{CEECC621-8B8F-4BB7-9F83-3CCADB41C6E4}"/>
          </ac:spMkLst>
        </pc:spChg>
        <pc:spChg chg="mod">
          <ac:chgData name="Florian Genilloud" userId="bf64e25e432c231a" providerId="LiveId" clId="{B8332863-5E99-4800-A97E-051D5F8F0E3F}" dt="2020-11-12T07:55:53.896" v="1412" actId="2711"/>
          <ac:spMkLst>
            <pc:docMk/>
            <pc:sldMk cId="3283228427" sldId="312"/>
            <ac:spMk id="4" creationId="{BA26350B-25CE-4134-B070-B33C95090693}"/>
          </ac:spMkLst>
        </pc:spChg>
        <pc:spChg chg="add del mod">
          <ac:chgData name="Florian Genilloud" userId="bf64e25e432c231a" providerId="LiveId" clId="{B8332863-5E99-4800-A97E-051D5F8F0E3F}" dt="2020-11-12T07:46:11.836" v="980" actId="478"/>
          <ac:spMkLst>
            <pc:docMk/>
            <pc:sldMk cId="3283228427" sldId="312"/>
            <ac:spMk id="7" creationId="{92EB1F61-07C5-4197-B99F-4F86225D90B9}"/>
          </ac:spMkLst>
        </pc:spChg>
        <pc:spChg chg="add mod">
          <ac:chgData name="Florian Genilloud" userId="bf64e25e432c231a" providerId="LiveId" clId="{B8332863-5E99-4800-A97E-051D5F8F0E3F}" dt="2020-11-12T07:55:53.896" v="1412" actId="2711"/>
          <ac:spMkLst>
            <pc:docMk/>
            <pc:sldMk cId="3283228427" sldId="312"/>
            <ac:spMk id="48" creationId="{32BFF07E-EDF0-4FEE-981D-C614C257A3A9}"/>
          </ac:spMkLst>
        </pc:spChg>
        <pc:spChg chg="add mod">
          <ac:chgData name="Florian Genilloud" userId="bf64e25e432c231a" providerId="LiveId" clId="{B8332863-5E99-4800-A97E-051D5F8F0E3F}" dt="2020-11-12T07:55:53.896" v="1412" actId="2711"/>
          <ac:spMkLst>
            <pc:docMk/>
            <pc:sldMk cId="3283228427" sldId="312"/>
            <ac:spMk id="50" creationId="{0B28AA94-EE7A-4B58-8978-B320A9756BCA}"/>
          </ac:spMkLst>
        </pc:spChg>
        <pc:spChg chg="add mod">
          <ac:chgData name="Florian Genilloud" userId="bf64e25e432c231a" providerId="LiveId" clId="{B8332863-5E99-4800-A97E-051D5F8F0E3F}" dt="2020-11-12T07:55:53.896" v="1412" actId="2711"/>
          <ac:spMkLst>
            <pc:docMk/>
            <pc:sldMk cId="3283228427" sldId="312"/>
            <ac:spMk id="51" creationId="{D9B15DA8-3AA1-4D64-9078-9FF96EC970A4}"/>
          </ac:spMkLst>
        </pc:spChg>
        <pc:spChg chg="add del mod">
          <ac:chgData name="Florian Genilloud" userId="bf64e25e432c231a" providerId="LiveId" clId="{B8332863-5E99-4800-A97E-051D5F8F0E3F}" dt="2020-11-12T07:53:12.827" v="1341" actId="478"/>
          <ac:spMkLst>
            <pc:docMk/>
            <pc:sldMk cId="3283228427" sldId="312"/>
            <ac:spMk id="52" creationId="{3F7A4B6D-CC26-4C2C-A503-4076C64973BD}"/>
          </ac:spMkLst>
        </pc:spChg>
        <pc:spChg chg="add del">
          <ac:chgData name="Florian Genilloud" userId="bf64e25e432c231a" providerId="LiveId" clId="{B8332863-5E99-4800-A97E-051D5F8F0E3F}" dt="2020-11-12T07:53:57.935" v="1371" actId="11529"/>
          <ac:spMkLst>
            <pc:docMk/>
            <pc:sldMk cId="3283228427" sldId="312"/>
            <ac:spMk id="53" creationId="{39D31C66-0632-49D4-84DA-D4131FA57859}"/>
          </ac:spMkLst>
        </pc:spChg>
        <pc:spChg chg="add mod">
          <ac:chgData name="Florian Genilloud" userId="bf64e25e432c231a" providerId="LiveId" clId="{B8332863-5E99-4800-A97E-051D5F8F0E3F}" dt="2020-11-12T07:55:53.896" v="1412" actId="2711"/>
          <ac:spMkLst>
            <pc:docMk/>
            <pc:sldMk cId="3283228427" sldId="312"/>
            <ac:spMk id="54" creationId="{531B47C2-87A9-40F3-9927-E9F3207EB90E}"/>
          </ac:spMkLst>
        </pc:spChg>
        <pc:spChg chg="add mod">
          <ac:chgData name="Florian Genilloud" userId="bf64e25e432c231a" providerId="LiveId" clId="{B8332863-5E99-4800-A97E-051D5F8F0E3F}" dt="2020-11-12T07:56:08.584" v="1421" actId="1076"/>
          <ac:spMkLst>
            <pc:docMk/>
            <pc:sldMk cId="3283228427" sldId="312"/>
            <ac:spMk id="76" creationId="{02363B57-2F23-409D-A305-58DCA1F0182E}"/>
          </ac:spMkLst>
        </pc:spChg>
        <pc:spChg chg="add mod">
          <ac:chgData name="Florian Genilloud" userId="bf64e25e432c231a" providerId="LiveId" clId="{B8332863-5E99-4800-A97E-051D5F8F0E3F}" dt="2020-11-12T07:56:33.318" v="1438" actId="1076"/>
          <ac:spMkLst>
            <pc:docMk/>
            <pc:sldMk cId="3283228427" sldId="312"/>
            <ac:spMk id="78" creationId="{4B3BE308-F25E-4D28-945F-82E7C3D0745A}"/>
          </ac:spMkLst>
        </pc:spChg>
        <pc:grpChg chg="mod">
          <ac:chgData name="Florian Genilloud" userId="bf64e25e432c231a" providerId="LiveId" clId="{B8332863-5E99-4800-A97E-051D5F8F0E3F}" dt="2020-11-12T07:48:18.104" v="1022" actId="1076"/>
          <ac:grpSpMkLst>
            <pc:docMk/>
            <pc:sldMk cId="3283228427" sldId="312"/>
            <ac:grpSpMk id="13" creationId="{12999B9C-B163-4809-B244-866E57C37F86}"/>
          </ac:grpSpMkLst>
        </pc:grpChg>
        <pc:grpChg chg="del mod">
          <ac:chgData name="Florian Genilloud" userId="bf64e25e432c231a" providerId="LiveId" clId="{B8332863-5E99-4800-A97E-051D5F8F0E3F}" dt="2020-11-12T07:47:02.053" v="1002"/>
          <ac:grpSpMkLst>
            <pc:docMk/>
            <pc:sldMk cId="3283228427" sldId="312"/>
            <ac:grpSpMk id="19" creationId="{44DA7DAD-5DD9-4ACE-9B5C-43238D448F3C}"/>
          </ac:grpSpMkLst>
        </pc:grpChg>
        <pc:grpChg chg="mod">
          <ac:chgData name="Florian Genilloud" userId="bf64e25e432c231a" providerId="LiveId" clId="{B8332863-5E99-4800-A97E-051D5F8F0E3F}" dt="2020-11-12T07:48:19.354" v="1023" actId="1076"/>
          <ac:grpSpMkLst>
            <pc:docMk/>
            <pc:sldMk cId="3283228427" sldId="312"/>
            <ac:grpSpMk id="23" creationId="{D7180854-CA52-474D-883A-1F408E31ED0E}"/>
          </ac:grpSpMkLst>
        </pc:grpChg>
        <pc:grpChg chg="del mod">
          <ac:chgData name="Florian Genilloud" userId="bf64e25e432c231a" providerId="LiveId" clId="{B8332863-5E99-4800-A97E-051D5F8F0E3F}" dt="2020-11-12T07:54:27.694" v="1384"/>
          <ac:grpSpMkLst>
            <pc:docMk/>
            <pc:sldMk cId="3283228427" sldId="312"/>
            <ac:grpSpMk id="62" creationId="{4A265966-AF75-4FFF-830F-A39AC75131CA}"/>
          </ac:grpSpMkLst>
        </pc:grpChg>
        <pc:grpChg chg="mod">
          <ac:chgData name="Florian Genilloud" userId="bf64e25e432c231a" providerId="LiveId" clId="{B8332863-5E99-4800-A97E-051D5F8F0E3F}" dt="2020-11-12T07:54:25.850" v="1381"/>
          <ac:grpSpMkLst>
            <pc:docMk/>
            <pc:sldMk cId="3283228427" sldId="312"/>
            <ac:grpSpMk id="63" creationId="{F503D4E3-114F-4B9A-B803-AD8C5879BA1F}"/>
          </ac:grpSpMkLst>
        </pc:grpChg>
        <pc:grpChg chg="mod">
          <ac:chgData name="Florian Genilloud" userId="bf64e25e432c231a" providerId="LiveId" clId="{B8332863-5E99-4800-A97E-051D5F8F0E3F}" dt="2020-11-12T07:54:27.694" v="1384"/>
          <ac:grpSpMkLst>
            <pc:docMk/>
            <pc:sldMk cId="3283228427" sldId="312"/>
            <ac:grpSpMk id="66" creationId="{DBB845F0-295B-4D48-B400-D79B084819A0}"/>
          </ac:grpSpMkLst>
        </pc:grpChg>
        <pc:picChg chg="add del mod">
          <ac:chgData name="Florian Genilloud" userId="bf64e25e432c231a" providerId="LiveId" clId="{B8332863-5E99-4800-A97E-051D5F8F0E3F}" dt="2020-11-12T07:46:08.816" v="979" actId="478"/>
          <ac:picMkLst>
            <pc:docMk/>
            <pc:sldMk cId="3283228427" sldId="312"/>
            <ac:picMk id="5" creationId="{79537454-1202-4DD0-B457-EB17409FBDCC}"/>
          </ac:picMkLst>
        </pc:picChg>
        <pc:picChg chg="add mod">
          <ac:chgData name="Florian Genilloud" userId="bf64e25e432c231a" providerId="LiveId" clId="{B8332863-5E99-4800-A97E-051D5F8F0E3F}" dt="2020-11-12T07:46:26.917" v="987" actId="14100"/>
          <ac:picMkLst>
            <pc:docMk/>
            <pc:sldMk cId="3283228427" sldId="312"/>
            <ac:picMk id="9" creationId="{8ECC4A6B-1147-488F-ABC7-68BB69C3F1C9}"/>
          </ac:picMkLst>
        </pc:picChg>
        <pc:inkChg chg="add del">
          <ac:chgData name="Florian Genilloud" userId="bf64e25e432c231a" providerId="LiveId" clId="{B8332863-5E99-4800-A97E-051D5F8F0E3F}" dt="2020-11-12T07:46:51.993" v="989" actId="9405"/>
          <ac:inkMkLst>
            <pc:docMk/>
            <pc:sldMk cId="3283228427" sldId="312"/>
            <ac:inkMk id="10" creationId="{EE3282D9-C557-47A9-8532-D20BC2CA3E63}"/>
          </ac:inkMkLst>
        </pc:inkChg>
        <pc:inkChg chg="add mod">
          <ac:chgData name="Florian Genilloud" userId="bf64e25e432c231a" providerId="LiveId" clId="{B8332863-5E99-4800-A97E-051D5F8F0E3F}" dt="2020-11-12T07:46:56.065" v="992"/>
          <ac:inkMkLst>
            <pc:docMk/>
            <pc:sldMk cId="3283228427" sldId="312"/>
            <ac:inkMk id="11" creationId="{D3EEAB41-ABC0-463B-8650-BB14F7994A0A}"/>
          </ac:inkMkLst>
        </pc:inkChg>
        <pc:inkChg chg="add mod">
          <ac:chgData name="Florian Genilloud" userId="bf64e25e432c231a" providerId="LiveId" clId="{B8332863-5E99-4800-A97E-051D5F8F0E3F}" dt="2020-11-12T07:46:56.065" v="992"/>
          <ac:inkMkLst>
            <pc:docMk/>
            <pc:sldMk cId="3283228427" sldId="312"/>
            <ac:inkMk id="12" creationId="{DBEC24E5-57A8-4102-98A9-A56169A2C5B8}"/>
          </ac:inkMkLst>
        </pc:inkChg>
        <pc:inkChg chg="add mod">
          <ac:chgData name="Florian Genilloud" userId="bf64e25e432c231a" providerId="LiveId" clId="{B8332863-5E99-4800-A97E-051D5F8F0E3F}" dt="2020-11-12T07:47:02.053" v="1002"/>
          <ac:inkMkLst>
            <pc:docMk/>
            <pc:sldMk cId="3283228427" sldId="312"/>
            <ac:inkMk id="14" creationId="{973D8EDD-973E-4DB1-A614-D119045887DC}"/>
          </ac:inkMkLst>
        </pc:inkChg>
        <pc:inkChg chg="add mod">
          <ac:chgData name="Florian Genilloud" userId="bf64e25e432c231a" providerId="LiveId" clId="{B8332863-5E99-4800-A97E-051D5F8F0E3F}" dt="2020-11-12T07:47:02.053" v="1002"/>
          <ac:inkMkLst>
            <pc:docMk/>
            <pc:sldMk cId="3283228427" sldId="312"/>
            <ac:inkMk id="15" creationId="{0E3A5C4C-9333-441B-9C15-01841CBB8024}"/>
          </ac:inkMkLst>
        </pc:inkChg>
        <pc:inkChg chg="add mod">
          <ac:chgData name="Florian Genilloud" userId="bf64e25e432c231a" providerId="LiveId" clId="{B8332863-5E99-4800-A97E-051D5F8F0E3F}" dt="2020-11-12T07:47:02.053" v="1002"/>
          <ac:inkMkLst>
            <pc:docMk/>
            <pc:sldMk cId="3283228427" sldId="312"/>
            <ac:inkMk id="16" creationId="{A4E6B337-8F89-4A6E-B8C6-CB2CA4F4C5C4}"/>
          </ac:inkMkLst>
        </pc:inkChg>
        <pc:inkChg chg="add mod">
          <ac:chgData name="Florian Genilloud" userId="bf64e25e432c231a" providerId="LiveId" clId="{B8332863-5E99-4800-A97E-051D5F8F0E3F}" dt="2020-11-12T07:47:02.053" v="1002"/>
          <ac:inkMkLst>
            <pc:docMk/>
            <pc:sldMk cId="3283228427" sldId="312"/>
            <ac:inkMk id="17" creationId="{47525543-6D83-4D2D-B911-255AD238351A}"/>
          </ac:inkMkLst>
        </pc:inkChg>
        <pc:inkChg chg="add mod">
          <ac:chgData name="Florian Genilloud" userId="bf64e25e432c231a" providerId="LiveId" clId="{B8332863-5E99-4800-A97E-051D5F8F0E3F}" dt="2020-11-12T07:47:02.053" v="1002"/>
          <ac:inkMkLst>
            <pc:docMk/>
            <pc:sldMk cId="3283228427" sldId="312"/>
            <ac:inkMk id="18" creationId="{519DAEB9-FA05-4B1F-9F95-147FCB0A8523}"/>
          </ac:inkMkLst>
        </pc:inkChg>
        <pc:inkChg chg="add mod">
          <ac:chgData name="Florian Genilloud" userId="bf64e25e432c231a" providerId="LiveId" clId="{B8332863-5E99-4800-A97E-051D5F8F0E3F}" dt="2020-11-12T07:47:02.053" v="1002"/>
          <ac:inkMkLst>
            <pc:docMk/>
            <pc:sldMk cId="3283228427" sldId="312"/>
            <ac:inkMk id="20" creationId="{50E68BE8-384D-4351-8D06-DCEA07524166}"/>
          </ac:inkMkLst>
        </pc:inkChg>
        <pc:inkChg chg="add mod">
          <ac:chgData name="Florian Genilloud" userId="bf64e25e432c231a" providerId="LiveId" clId="{B8332863-5E99-4800-A97E-051D5F8F0E3F}" dt="2020-11-12T07:47:02.053" v="1002"/>
          <ac:inkMkLst>
            <pc:docMk/>
            <pc:sldMk cId="3283228427" sldId="312"/>
            <ac:inkMk id="21" creationId="{4FF7E6CD-9287-4064-903F-0384CD519928}"/>
          </ac:inkMkLst>
        </pc:inkChg>
        <pc:inkChg chg="add mod">
          <ac:chgData name="Florian Genilloud" userId="bf64e25e432c231a" providerId="LiveId" clId="{B8332863-5E99-4800-A97E-051D5F8F0E3F}" dt="2020-11-12T07:47:02.053" v="1002"/>
          <ac:inkMkLst>
            <pc:docMk/>
            <pc:sldMk cId="3283228427" sldId="312"/>
            <ac:inkMk id="22" creationId="{76838164-7EFE-4163-A06D-97A1C0938C66}"/>
          </ac:inkMkLst>
        </pc:inkChg>
        <pc:inkChg chg="add">
          <ac:chgData name="Florian Genilloud" userId="bf64e25e432c231a" providerId="LiveId" clId="{B8332863-5E99-4800-A97E-051D5F8F0E3F}" dt="2020-11-12T07:54:19.420" v="1374" actId="9405"/>
          <ac:inkMkLst>
            <pc:docMk/>
            <pc:sldMk cId="3283228427" sldId="312"/>
            <ac:inkMk id="55" creationId="{395DF154-7A14-48EA-9084-CFBF04C2CE0E}"/>
          </ac:inkMkLst>
        </pc:inkChg>
        <pc:inkChg chg="add mod">
          <ac:chgData name="Florian Genilloud" userId="bf64e25e432c231a" providerId="LiveId" clId="{B8332863-5E99-4800-A97E-051D5F8F0E3F}" dt="2020-11-12T07:54:25.850" v="1381"/>
          <ac:inkMkLst>
            <pc:docMk/>
            <pc:sldMk cId="3283228427" sldId="312"/>
            <ac:inkMk id="56" creationId="{CC62D4D4-8B0E-4CA3-A528-EC6861D7653B}"/>
          </ac:inkMkLst>
        </pc:inkChg>
        <pc:inkChg chg="add mod">
          <ac:chgData name="Florian Genilloud" userId="bf64e25e432c231a" providerId="LiveId" clId="{B8332863-5E99-4800-A97E-051D5F8F0E3F}" dt="2020-11-12T07:54:25.850" v="1381"/>
          <ac:inkMkLst>
            <pc:docMk/>
            <pc:sldMk cId="3283228427" sldId="312"/>
            <ac:inkMk id="57" creationId="{1626B82E-2962-45C3-8FF6-A6F037D337A3}"/>
          </ac:inkMkLst>
        </pc:inkChg>
        <pc:inkChg chg="add mod">
          <ac:chgData name="Florian Genilloud" userId="bf64e25e432c231a" providerId="LiveId" clId="{B8332863-5E99-4800-A97E-051D5F8F0E3F}" dt="2020-11-12T07:54:25.850" v="1381"/>
          <ac:inkMkLst>
            <pc:docMk/>
            <pc:sldMk cId="3283228427" sldId="312"/>
            <ac:inkMk id="58" creationId="{90AF0043-2446-4396-AC22-5D8806691B5B}"/>
          </ac:inkMkLst>
        </pc:inkChg>
        <pc:inkChg chg="add mod">
          <ac:chgData name="Florian Genilloud" userId="bf64e25e432c231a" providerId="LiveId" clId="{B8332863-5E99-4800-A97E-051D5F8F0E3F}" dt="2020-11-12T07:54:25.850" v="1381"/>
          <ac:inkMkLst>
            <pc:docMk/>
            <pc:sldMk cId="3283228427" sldId="312"/>
            <ac:inkMk id="59" creationId="{FE219F14-1DF0-4407-A28D-BD070017D21C}"/>
          </ac:inkMkLst>
        </pc:inkChg>
        <pc:inkChg chg="add mod">
          <ac:chgData name="Florian Genilloud" userId="bf64e25e432c231a" providerId="LiveId" clId="{B8332863-5E99-4800-A97E-051D5F8F0E3F}" dt="2020-11-12T07:54:27.694" v="1384"/>
          <ac:inkMkLst>
            <pc:docMk/>
            <pc:sldMk cId="3283228427" sldId="312"/>
            <ac:inkMk id="60" creationId="{9EEDF43C-F96A-45EC-B1EC-003D2AA53540}"/>
          </ac:inkMkLst>
        </pc:inkChg>
        <pc:inkChg chg="add mod">
          <ac:chgData name="Florian Genilloud" userId="bf64e25e432c231a" providerId="LiveId" clId="{B8332863-5E99-4800-A97E-051D5F8F0E3F}" dt="2020-11-12T07:54:27.694" v="1384"/>
          <ac:inkMkLst>
            <pc:docMk/>
            <pc:sldMk cId="3283228427" sldId="312"/>
            <ac:inkMk id="61" creationId="{0CD09C19-69DA-425E-B77E-456A66292C4E}"/>
          </ac:inkMkLst>
        </pc:inkChg>
        <pc:inkChg chg="add mod">
          <ac:chgData name="Florian Genilloud" userId="bf64e25e432c231a" providerId="LiveId" clId="{B8332863-5E99-4800-A97E-051D5F8F0E3F}" dt="2020-11-12T07:54:27.694" v="1384"/>
          <ac:inkMkLst>
            <pc:docMk/>
            <pc:sldMk cId="3283228427" sldId="312"/>
            <ac:inkMk id="64" creationId="{CD2E3B7D-1A00-4FB7-AA72-F894CA4A7F00}"/>
          </ac:inkMkLst>
        </pc:inkChg>
        <pc:inkChg chg="add mod">
          <ac:chgData name="Florian Genilloud" userId="bf64e25e432c231a" providerId="LiveId" clId="{B8332863-5E99-4800-A97E-051D5F8F0E3F}" dt="2020-11-12T07:54:27.694" v="1384"/>
          <ac:inkMkLst>
            <pc:docMk/>
            <pc:sldMk cId="3283228427" sldId="312"/>
            <ac:inkMk id="65" creationId="{A7AF97B9-CC6C-4A5F-8696-95F3B94692A3}"/>
          </ac:inkMkLst>
        </pc:inkChg>
        <pc:cxnChg chg="add mod">
          <ac:chgData name="Florian Genilloud" userId="bf64e25e432c231a" providerId="LiveId" clId="{B8332863-5E99-4800-A97E-051D5F8F0E3F}" dt="2020-11-12T07:48:24.569" v="1024" actId="1076"/>
          <ac:cxnSpMkLst>
            <pc:docMk/>
            <pc:sldMk cId="3283228427" sldId="312"/>
            <ac:cxnSpMk id="25" creationId="{7395E754-33E6-4C7B-862B-2BEC8C64C410}"/>
          </ac:cxnSpMkLst>
        </pc:cxnChg>
        <pc:cxnChg chg="add mod">
          <ac:chgData name="Florian Genilloud" userId="bf64e25e432c231a" providerId="LiveId" clId="{B8332863-5E99-4800-A97E-051D5F8F0E3F}" dt="2020-11-12T07:49:11.191" v="1038" actId="14100"/>
          <ac:cxnSpMkLst>
            <pc:docMk/>
            <pc:sldMk cId="3283228427" sldId="312"/>
            <ac:cxnSpMk id="33" creationId="{38897472-91CA-4CA0-823E-4A6DB0AABC27}"/>
          </ac:cxnSpMkLst>
        </pc:cxnChg>
        <pc:cxnChg chg="add mod">
          <ac:chgData name="Florian Genilloud" userId="bf64e25e432c231a" providerId="LiveId" clId="{B8332863-5E99-4800-A97E-051D5F8F0E3F}" dt="2020-11-12T07:48:59.280" v="1034" actId="14100"/>
          <ac:cxnSpMkLst>
            <pc:docMk/>
            <pc:sldMk cId="3283228427" sldId="312"/>
            <ac:cxnSpMk id="34" creationId="{46314CAE-FC37-4039-94AE-3EDF5C2D0DFC}"/>
          </ac:cxnSpMkLst>
        </pc:cxnChg>
        <pc:cxnChg chg="add mod">
          <ac:chgData name="Florian Genilloud" userId="bf64e25e432c231a" providerId="LiveId" clId="{B8332863-5E99-4800-A97E-051D5F8F0E3F}" dt="2020-11-12T07:49:52.351" v="1042" actId="14100"/>
          <ac:cxnSpMkLst>
            <pc:docMk/>
            <pc:sldMk cId="3283228427" sldId="312"/>
            <ac:cxnSpMk id="45" creationId="{43CE4EA5-2726-4F74-8BC5-F1EF2845AA3B}"/>
          </ac:cxnSpMkLst>
        </pc:cxnChg>
        <pc:cxnChg chg="add mod">
          <ac:chgData name="Florian Genilloud" userId="bf64e25e432c231a" providerId="LiveId" clId="{B8332863-5E99-4800-A97E-051D5F8F0E3F}" dt="2020-11-12T07:54:54.204" v="1390" actId="14100"/>
          <ac:cxnSpMkLst>
            <pc:docMk/>
            <pc:sldMk cId="3283228427" sldId="312"/>
            <ac:cxnSpMk id="67" creationId="{01F92B56-3660-48DE-933C-644757AD107B}"/>
          </ac:cxnSpMkLst>
        </pc:cxnChg>
        <pc:cxnChg chg="add del">
          <ac:chgData name="Florian Genilloud" userId="bf64e25e432c231a" providerId="LiveId" clId="{B8332863-5E99-4800-A97E-051D5F8F0E3F}" dt="2020-11-12T07:55:11.016" v="1392" actId="11529"/>
          <ac:cxnSpMkLst>
            <pc:docMk/>
            <pc:sldMk cId="3283228427" sldId="312"/>
            <ac:cxnSpMk id="72" creationId="{576C4426-7D6E-4F07-BE7E-FF7C96BAE363}"/>
          </ac:cxnSpMkLst>
        </pc:cxnChg>
        <pc:cxnChg chg="add mod">
          <ac:chgData name="Florian Genilloud" userId="bf64e25e432c231a" providerId="LiveId" clId="{B8332863-5E99-4800-A97E-051D5F8F0E3F}" dt="2020-11-12T07:55:27.819" v="1396" actId="14100"/>
          <ac:cxnSpMkLst>
            <pc:docMk/>
            <pc:sldMk cId="3283228427" sldId="312"/>
            <ac:cxnSpMk id="73" creationId="{C65566EC-97CD-49D7-9A16-A86A440934AD}"/>
          </ac:cxnSpMkLst>
        </pc:cxnChg>
      </pc:sldChg>
      <pc:sldChg chg="addSp delSp modSp add mod">
        <pc:chgData name="Florian Genilloud" userId="bf64e25e432c231a" providerId="LiveId" clId="{B8332863-5E99-4800-A97E-051D5F8F0E3F}" dt="2020-11-12T08:10:52.335" v="1951" actId="1440"/>
        <pc:sldMkLst>
          <pc:docMk/>
          <pc:sldMk cId="3801965653" sldId="313"/>
        </pc:sldMkLst>
        <pc:spChg chg="mod">
          <ac:chgData name="Florian Genilloud" userId="bf64e25e432c231a" providerId="LiveId" clId="{B8332863-5E99-4800-A97E-051D5F8F0E3F}" dt="2020-11-12T07:57:33.492" v="1454" actId="20577"/>
          <ac:spMkLst>
            <pc:docMk/>
            <pc:sldMk cId="3801965653" sldId="313"/>
            <ac:spMk id="2" creationId="{BB67C710-0E09-4774-A320-95311B753FC9}"/>
          </ac:spMkLst>
        </pc:spChg>
        <pc:spChg chg="del mod">
          <ac:chgData name="Florian Genilloud" userId="bf64e25e432c231a" providerId="LiveId" clId="{B8332863-5E99-4800-A97E-051D5F8F0E3F}" dt="2020-11-12T07:58:06.756" v="1550" actId="478"/>
          <ac:spMkLst>
            <pc:docMk/>
            <pc:sldMk cId="3801965653" sldId="313"/>
            <ac:spMk id="3" creationId="{B7E4DBE3-76E0-4BD8-8E09-B3B076A1B953}"/>
          </ac:spMkLst>
        </pc:spChg>
        <pc:spChg chg="add del mod">
          <ac:chgData name="Florian Genilloud" userId="bf64e25e432c231a" providerId="LiveId" clId="{B8332863-5E99-4800-A97E-051D5F8F0E3F}" dt="2020-11-12T07:58:10.214" v="1551" actId="478"/>
          <ac:spMkLst>
            <pc:docMk/>
            <pc:sldMk cId="3801965653" sldId="313"/>
            <ac:spMk id="6" creationId="{5A424C54-F3B4-4FC5-BED6-EC391EADC60F}"/>
          </ac:spMkLst>
        </pc:spChg>
        <pc:spChg chg="add mod">
          <ac:chgData name="Florian Genilloud" userId="bf64e25e432c231a" providerId="LiveId" clId="{B8332863-5E99-4800-A97E-051D5F8F0E3F}" dt="2020-11-12T08:00:19.825" v="1584" actId="14100"/>
          <ac:spMkLst>
            <pc:docMk/>
            <pc:sldMk cId="3801965653" sldId="313"/>
            <ac:spMk id="9" creationId="{64C7D7B1-A462-4B15-8F49-814FA62B6237}"/>
          </ac:spMkLst>
        </pc:spChg>
        <pc:spChg chg="add mod">
          <ac:chgData name="Florian Genilloud" userId="bf64e25e432c231a" providerId="LiveId" clId="{B8332863-5E99-4800-A97E-051D5F8F0E3F}" dt="2020-11-12T08:00:19.825" v="1584" actId="14100"/>
          <ac:spMkLst>
            <pc:docMk/>
            <pc:sldMk cId="3801965653" sldId="313"/>
            <ac:spMk id="10" creationId="{2D94E013-5EE4-4532-ACBA-EC4A021FEDE5}"/>
          </ac:spMkLst>
        </pc:spChg>
        <pc:spChg chg="add mod">
          <ac:chgData name="Florian Genilloud" userId="bf64e25e432c231a" providerId="LiveId" clId="{B8332863-5E99-4800-A97E-051D5F8F0E3F}" dt="2020-11-12T08:01:39.911" v="1600" actId="1076"/>
          <ac:spMkLst>
            <pc:docMk/>
            <pc:sldMk cId="3801965653" sldId="313"/>
            <ac:spMk id="30" creationId="{2EE574D4-00B0-4AAE-BEB8-30D38CCACEC6}"/>
          </ac:spMkLst>
        </pc:spChg>
        <pc:spChg chg="add del mod">
          <ac:chgData name="Florian Genilloud" userId="bf64e25e432c231a" providerId="LiveId" clId="{B8332863-5E99-4800-A97E-051D5F8F0E3F}" dt="2020-11-12T08:03:20.777" v="1606"/>
          <ac:spMkLst>
            <pc:docMk/>
            <pc:sldMk cId="3801965653" sldId="313"/>
            <ac:spMk id="33" creationId="{F6199A00-750C-4D7B-A463-E774911B86F8}"/>
          </ac:spMkLst>
        </pc:spChg>
        <pc:spChg chg="add mod">
          <ac:chgData name="Florian Genilloud" userId="bf64e25e432c231a" providerId="LiveId" clId="{B8332863-5E99-4800-A97E-051D5F8F0E3F}" dt="2020-11-12T08:10:37.417" v="1950" actId="1076"/>
          <ac:spMkLst>
            <pc:docMk/>
            <pc:sldMk cId="3801965653" sldId="313"/>
            <ac:spMk id="71" creationId="{91354FBD-E870-45CA-9EC1-DAF42B25FCEF}"/>
          </ac:spMkLst>
        </pc:spChg>
        <pc:grpChg chg="mod">
          <ac:chgData name="Florian Genilloud" userId="bf64e25e432c231a" providerId="LiveId" clId="{B8332863-5E99-4800-A97E-051D5F8F0E3F}" dt="2020-11-12T08:00:19.825" v="1584" actId="14100"/>
          <ac:grpSpMkLst>
            <pc:docMk/>
            <pc:sldMk cId="3801965653" sldId="313"/>
            <ac:grpSpMk id="19" creationId="{EAD1DC4C-FFA1-42D5-9DA6-EE49B55471B1}"/>
          </ac:grpSpMkLst>
        </pc:grpChg>
        <pc:grpChg chg="del mod">
          <ac:chgData name="Florian Genilloud" userId="bf64e25e432c231a" providerId="LiveId" clId="{B8332863-5E99-4800-A97E-051D5F8F0E3F}" dt="2020-11-12T08:04:21.568" v="1645"/>
          <ac:grpSpMkLst>
            <pc:docMk/>
            <pc:sldMk cId="3801965653" sldId="313"/>
            <ac:grpSpMk id="37" creationId="{9AF68643-EE68-4F57-B444-B8DF1DD32FE8}"/>
          </ac:grpSpMkLst>
        </pc:grpChg>
        <pc:grpChg chg="mod">
          <ac:chgData name="Florian Genilloud" userId="bf64e25e432c231a" providerId="LiveId" clId="{B8332863-5E99-4800-A97E-051D5F8F0E3F}" dt="2020-11-12T08:03:33.892" v="1618"/>
          <ac:grpSpMkLst>
            <pc:docMk/>
            <pc:sldMk cId="3801965653" sldId="313"/>
            <ac:grpSpMk id="43" creationId="{87871184-631E-42EE-BA69-F8C90466A9F4}"/>
          </ac:grpSpMkLst>
        </pc:grpChg>
        <pc:grpChg chg="del mod">
          <ac:chgData name="Florian Genilloud" userId="bf64e25e432c231a" providerId="LiveId" clId="{B8332863-5E99-4800-A97E-051D5F8F0E3F}" dt="2020-11-12T08:04:21.568" v="1645"/>
          <ac:grpSpMkLst>
            <pc:docMk/>
            <pc:sldMk cId="3801965653" sldId="313"/>
            <ac:grpSpMk id="54" creationId="{BF4E6012-114F-442C-ACF7-CA16AFAD4F50}"/>
          </ac:grpSpMkLst>
        </pc:grpChg>
        <pc:grpChg chg="mod">
          <ac:chgData name="Florian Genilloud" userId="bf64e25e432c231a" providerId="LiveId" clId="{B8332863-5E99-4800-A97E-051D5F8F0E3F}" dt="2020-11-12T08:04:12.967" v="1638"/>
          <ac:grpSpMkLst>
            <pc:docMk/>
            <pc:sldMk cId="3801965653" sldId="313"/>
            <ac:grpSpMk id="61" creationId="{DB4644BB-2FBD-42C1-A502-5450A90215F1}"/>
          </ac:grpSpMkLst>
        </pc:grpChg>
        <pc:grpChg chg="mod">
          <ac:chgData name="Florian Genilloud" userId="bf64e25e432c231a" providerId="LiveId" clId="{B8332863-5E99-4800-A97E-051D5F8F0E3F}" dt="2020-11-12T08:04:17.805" v="1642"/>
          <ac:grpSpMkLst>
            <pc:docMk/>
            <pc:sldMk cId="3801965653" sldId="313"/>
            <ac:grpSpMk id="64" creationId="{F98DD6F4-0F80-4BA7-80E2-B26BC8317EA4}"/>
          </ac:grpSpMkLst>
        </pc:grpChg>
        <pc:grpChg chg="add del mod">
          <ac:chgData name="Florian Genilloud" userId="bf64e25e432c231a" providerId="LiveId" clId="{B8332863-5E99-4800-A97E-051D5F8F0E3F}" dt="2020-11-12T08:04:25.569" v="1651"/>
          <ac:grpSpMkLst>
            <pc:docMk/>
            <pc:sldMk cId="3801965653" sldId="313"/>
            <ac:grpSpMk id="67" creationId="{DCE7ACA0-BB1D-4597-A8A0-C0607E8EAD02}"/>
          </ac:grpSpMkLst>
        </pc:grpChg>
        <pc:grpChg chg="mod">
          <ac:chgData name="Florian Genilloud" userId="bf64e25e432c231a" providerId="LiveId" clId="{B8332863-5E99-4800-A97E-051D5F8F0E3F}" dt="2020-11-12T08:04:25.569" v="1651"/>
          <ac:grpSpMkLst>
            <pc:docMk/>
            <pc:sldMk cId="3801965653" sldId="313"/>
            <ac:grpSpMk id="70" creationId="{2144A627-396F-4FE6-B764-DAE9D2626683}"/>
          </ac:grpSpMkLst>
        </pc:grpChg>
        <pc:picChg chg="add mod modCrop">
          <ac:chgData name="Florian Genilloud" userId="bf64e25e432c231a" providerId="LiveId" clId="{B8332863-5E99-4800-A97E-051D5F8F0E3F}" dt="2020-11-12T08:10:52.335" v="1951" actId="1440"/>
          <ac:picMkLst>
            <pc:docMk/>
            <pc:sldMk cId="3801965653" sldId="313"/>
            <ac:picMk id="8" creationId="{9520CB3B-8E33-4EE1-B5A6-56643E77B5BC}"/>
          </ac:picMkLst>
        </pc:picChg>
        <pc:inkChg chg="add mod">
          <ac:chgData name="Florian Genilloud" userId="bf64e25e432c231a" providerId="LiveId" clId="{B8332863-5E99-4800-A97E-051D5F8F0E3F}" dt="2020-11-12T08:00:19.825" v="1584" actId="14100"/>
          <ac:inkMkLst>
            <pc:docMk/>
            <pc:sldMk cId="3801965653" sldId="313"/>
            <ac:inkMk id="15" creationId="{4B537C52-E43A-46B8-B8C0-5196320B4090}"/>
          </ac:inkMkLst>
        </pc:inkChg>
        <pc:inkChg chg="add mod">
          <ac:chgData name="Florian Genilloud" userId="bf64e25e432c231a" providerId="LiveId" clId="{B8332863-5E99-4800-A97E-051D5F8F0E3F}" dt="2020-11-12T08:00:06.398" v="1582"/>
          <ac:inkMkLst>
            <pc:docMk/>
            <pc:sldMk cId="3801965653" sldId="313"/>
            <ac:inkMk id="16" creationId="{A94A7669-35B2-45D8-9077-151CCF225176}"/>
          </ac:inkMkLst>
        </pc:inkChg>
        <pc:inkChg chg="add mod">
          <ac:chgData name="Florian Genilloud" userId="bf64e25e432c231a" providerId="LiveId" clId="{B8332863-5E99-4800-A97E-051D5F8F0E3F}" dt="2020-11-12T08:00:06.398" v="1582"/>
          <ac:inkMkLst>
            <pc:docMk/>
            <pc:sldMk cId="3801965653" sldId="313"/>
            <ac:inkMk id="17" creationId="{CBB26102-F6DE-4100-8DD5-241DB71222E7}"/>
          </ac:inkMkLst>
        </pc:inkChg>
        <pc:inkChg chg="add mod">
          <ac:chgData name="Florian Genilloud" userId="bf64e25e432c231a" providerId="LiveId" clId="{B8332863-5E99-4800-A97E-051D5F8F0E3F}" dt="2020-11-12T08:00:06.398" v="1582"/>
          <ac:inkMkLst>
            <pc:docMk/>
            <pc:sldMk cId="3801965653" sldId="313"/>
            <ac:inkMk id="18" creationId="{F9A96CEE-1F5F-4646-BF7E-AB9CE645AE6C}"/>
          </ac:inkMkLst>
        </pc:inkChg>
        <pc:inkChg chg="add mod">
          <ac:chgData name="Florian Genilloud" userId="bf64e25e432c231a" providerId="LiveId" clId="{B8332863-5E99-4800-A97E-051D5F8F0E3F}" dt="2020-11-12T08:04:25.569" v="1651"/>
          <ac:inkMkLst>
            <pc:docMk/>
            <pc:sldMk cId="3801965653" sldId="313"/>
            <ac:inkMk id="34" creationId="{BBD721B5-F78B-443B-A512-BED40E5F9A5D}"/>
          </ac:inkMkLst>
        </pc:inkChg>
        <pc:inkChg chg="add mod">
          <ac:chgData name="Florian Genilloud" userId="bf64e25e432c231a" providerId="LiveId" clId="{B8332863-5E99-4800-A97E-051D5F8F0E3F}" dt="2020-11-12T08:04:25.569" v="1651"/>
          <ac:inkMkLst>
            <pc:docMk/>
            <pc:sldMk cId="3801965653" sldId="313"/>
            <ac:inkMk id="35" creationId="{F7D896BE-DF3F-4FE6-98A8-D435D93AB8F8}"/>
          </ac:inkMkLst>
        </pc:inkChg>
        <pc:inkChg chg="add mod">
          <ac:chgData name="Florian Genilloud" userId="bf64e25e432c231a" providerId="LiveId" clId="{B8332863-5E99-4800-A97E-051D5F8F0E3F}" dt="2020-11-12T08:04:25.569" v="1651"/>
          <ac:inkMkLst>
            <pc:docMk/>
            <pc:sldMk cId="3801965653" sldId="313"/>
            <ac:inkMk id="36" creationId="{EFAE091E-B343-4B6C-AC61-8D1539E54144}"/>
          </ac:inkMkLst>
        </pc:inkChg>
        <pc:inkChg chg="add mod">
          <ac:chgData name="Florian Genilloud" userId="bf64e25e432c231a" providerId="LiveId" clId="{B8332863-5E99-4800-A97E-051D5F8F0E3F}" dt="2020-11-12T08:04:25.569" v="1651"/>
          <ac:inkMkLst>
            <pc:docMk/>
            <pc:sldMk cId="3801965653" sldId="313"/>
            <ac:inkMk id="38" creationId="{36D46D61-59B2-4847-8AF8-C06BED15B47D}"/>
          </ac:inkMkLst>
        </pc:inkChg>
        <pc:inkChg chg="add mod">
          <ac:chgData name="Florian Genilloud" userId="bf64e25e432c231a" providerId="LiveId" clId="{B8332863-5E99-4800-A97E-051D5F8F0E3F}" dt="2020-11-12T08:04:25.569" v="1651"/>
          <ac:inkMkLst>
            <pc:docMk/>
            <pc:sldMk cId="3801965653" sldId="313"/>
            <ac:inkMk id="39" creationId="{1248ECB2-0329-4000-BE80-E0583E7F65AF}"/>
          </ac:inkMkLst>
        </pc:inkChg>
        <pc:inkChg chg="add mod">
          <ac:chgData name="Florian Genilloud" userId="bf64e25e432c231a" providerId="LiveId" clId="{B8332863-5E99-4800-A97E-051D5F8F0E3F}" dt="2020-11-12T08:04:25.569" v="1651"/>
          <ac:inkMkLst>
            <pc:docMk/>
            <pc:sldMk cId="3801965653" sldId="313"/>
            <ac:inkMk id="40" creationId="{B8410EA4-EBD6-4C29-9844-E9297DFAAED6}"/>
          </ac:inkMkLst>
        </pc:inkChg>
        <pc:inkChg chg="add mod">
          <ac:chgData name="Florian Genilloud" userId="bf64e25e432c231a" providerId="LiveId" clId="{B8332863-5E99-4800-A97E-051D5F8F0E3F}" dt="2020-11-12T08:04:25.569" v="1651"/>
          <ac:inkMkLst>
            <pc:docMk/>
            <pc:sldMk cId="3801965653" sldId="313"/>
            <ac:inkMk id="41" creationId="{657FEB9D-34BB-4E08-8B6F-C6A4F575F13B}"/>
          </ac:inkMkLst>
        </pc:inkChg>
        <pc:inkChg chg="add del mod">
          <ac:chgData name="Florian Genilloud" userId="bf64e25e432c231a" providerId="LiveId" clId="{B8332863-5E99-4800-A97E-051D5F8F0E3F}" dt="2020-11-12T08:03:33.892" v="1618"/>
          <ac:inkMkLst>
            <pc:docMk/>
            <pc:sldMk cId="3801965653" sldId="313"/>
            <ac:inkMk id="42" creationId="{AE487B18-644D-46C8-A259-BC114E388632}"/>
          </ac:inkMkLst>
        </pc:inkChg>
        <pc:inkChg chg="add mod">
          <ac:chgData name="Florian Genilloud" userId="bf64e25e432c231a" providerId="LiveId" clId="{B8332863-5E99-4800-A97E-051D5F8F0E3F}" dt="2020-11-12T08:04:25.569" v="1651"/>
          <ac:inkMkLst>
            <pc:docMk/>
            <pc:sldMk cId="3801965653" sldId="313"/>
            <ac:inkMk id="44" creationId="{4E69CDE4-4679-4C9D-9AC8-D465B8680930}"/>
          </ac:inkMkLst>
        </pc:inkChg>
        <pc:inkChg chg="add mod">
          <ac:chgData name="Florian Genilloud" userId="bf64e25e432c231a" providerId="LiveId" clId="{B8332863-5E99-4800-A97E-051D5F8F0E3F}" dt="2020-11-12T08:04:25.569" v="1651"/>
          <ac:inkMkLst>
            <pc:docMk/>
            <pc:sldMk cId="3801965653" sldId="313"/>
            <ac:inkMk id="45" creationId="{01490CBB-B87A-4C12-9059-A62E13296F43}"/>
          </ac:inkMkLst>
        </pc:inkChg>
        <pc:inkChg chg="add mod">
          <ac:chgData name="Florian Genilloud" userId="bf64e25e432c231a" providerId="LiveId" clId="{B8332863-5E99-4800-A97E-051D5F8F0E3F}" dt="2020-11-12T08:04:25.569" v="1651"/>
          <ac:inkMkLst>
            <pc:docMk/>
            <pc:sldMk cId="3801965653" sldId="313"/>
            <ac:inkMk id="46" creationId="{89FFE016-DB8F-4C2D-81AE-68E482C7D68F}"/>
          </ac:inkMkLst>
        </pc:inkChg>
        <pc:inkChg chg="add mod">
          <ac:chgData name="Florian Genilloud" userId="bf64e25e432c231a" providerId="LiveId" clId="{B8332863-5E99-4800-A97E-051D5F8F0E3F}" dt="2020-11-12T08:04:25.569" v="1651"/>
          <ac:inkMkLst>
            <pc:docMk/>
            <pc:sldMk cId="3801965653" sldId="313"/>
            <ac:inkMk id="47" creationId="{EDFC8698-59C9-46B3-91DF-D70324F9E7A2}"/>
          </ac:inkMkLst>
        </pc:inkChg>
        <pc:inkChg chg="add mod">
          <ac:chgData name="Florian Genilloud" userId="bf64e25e432c231a" providerId="LiveId" clId="{B8332863-5E99-4800-A97E-051D5F8F0E3F}" dt="2020-11-12T08:04:25.569" v="1651"/>
          <ac:inkMkLst>
            <pc:docMk/>
            <pc:sldMk cId="3801965653" sldId="313"/>
            <ac:inkMk id="48" creationId="{34B4EBF1-AD49-4F8F-8AC7-09FFFFD7892F}"/>
          </ac:inkMkLst>
        </pc:inkChg>
        <pc:inkChg chg="add mod">
          <ac:chgData name="Florian Genilloud" userId="bf64e25e432c231a" providerId="LiveId" clId="{B8332863-5E99-4800-A97E-051D5F8F0E3F}" dt="2020-11-12T08:04:25.569" v="1651"/>
          <ac:inkMkLst>
            <pc:docMk/>
            <pc:sldMk cId="3801965653" sldId="313"/>
            <ac:inkMk id="49" creationId="{3198BEDB-8AFF-4C25-A183-9A0E5A45F7E8}"/>
          </ac:inkMkLst>
        </pc:inkChg>
        <pc:inkChg chg="add mod">
          <ac:chgData name="Florian Genilloud" userId="bf64e25e432c231a" providerId="LiveId" clId="{B8332863-5E99-4800-A97E-051D5F8F0E3F}" dt="2020-11-12T08:04:25.569" v="1651"/>
          <ac:inkMkLst>
            <pc:docMk/>
            <pc:sldMk cId="3801965653" sldId="313"/>
            <ac:inkMk id="50" creationId="{1438ECBC-1814-4C30-9743-C0820F07B1F5}"/>
          </ac:inkMkLst>
        </pc:inkChg>
        <pc:inkChg chg="add mod">
          <ac:chgData name="Florian Genilloud" userId="bf64e25e432c231a" providerId="LiveId" clId="{B8332863-5E99-4800-A97E-051D5F8F0E3F}" dt="2020-11-12T08:04:25.569" v="1651"/>
          <ac:inkMkLst>
            <pc:docMk/>
            <pc:sldMk cId="3801965653" sldId="313"/>
            <ac:inkMk id="51" creationId="{9FA68218-6853-4CF8-9E0B-446C886DE54A}"/>
          </ac:inkMkLst>
        </pc:inkChg>
        <pc:inkChg chg="add mod">
          <ac:chgData name="Florian Genilloud" userId="bf64e25e432c231a" providerId="LiveId" clId="{B8332863-5E99-4800-A97E-051D5F8F0E3F}" dt="2020-11-12T08:04:25.569" v="1651"/>
          <ac:inkMkLst>
            <pc:docMk/>
            <pc:sldMk cId="3801965653" sldId="313"/>
            <ac:inkMk id="52" creationId="{929BF5E4-128B-488A-A908-51E6C95AC62B}"/>
          </ac:inkMkLst>
        </pc:inkChg>
        <pc:inkChg chg="add mod">
          <ac:chgData name="Florian Genilloud" userId="bf64e25e432c231a" providerId="LiveId" clId="{B8332863-5E99-4800-A97E-051D5F8F0E3F}" dt="2020-11-12T08:04:25.569" v="1651"/>
          <ac:inkMkLst>
            <pc:docMk/>
            <pc:sldMk cId="3801965653" sldId="313"/>
            <ac:inkMk id="53" creationId="{94C7E5C6-7265-4091-8EA0-C38A2E95C0A9}"/>
          </ac:inkMkLst>
        </pc:inkChg>
        <pc:inkChg chg="add mod">
          <ac:chgData name="Florian Genilloud" userId="bf64e25e432c231a" providerId="LiveId" clId="{B8332863-5E99-4800-A97E-051D5F8F0E3F}" dt="2020-11-12T08:04:17.805" v="1642"/>
          <ac:inkMkLst>
            <pc:docMk/>
            <pc:sldMk cId="3801965653" sldId="313"/>
            <ac:inkMk id="55" creationId="{805FFB81-FB3B-47D8-BE4C-0F968AC55AB0}"/>
          </ac:inkMkLst>
        </pc:inkChg>
        <pc:inkChg chg="add mod">
          <ac:chgData name="Florian Genilloud" userId="bf64e25e432c231a" providerId="LiveId" clId="{B8332863-5E99-4800-A97E-051D5F8F0E3F}" dt="2020-11-12T08:04:17.805" v="1642"/>
          <ac:inkMkLst>
            <pc:docMk/>
            <pc:sldMk cId="3801965653" sldId="313"/>
            <ac:inkMk id="56" creationId="{682F799B-58A7-4297-AB0F-605FAA9D0707}"/>
          </ac:inkMkLst>
        </pc:inkChg>
        <pc:inkChg chg="add mod">
          <ac:chgData name="Florian Genilloud" userId="bf64e25e432c231a" providerId="LiveId" clId="{B8332863-5E99-4800-A97E-051D5F8F0E3F}" dt="2020-11-12T08:04:17.805" v="1642"/>
          <ac:inkMkLst>
            <pc:docMk/>
            <pc:sldMk cId="3801965653" sldId="313"/>
            <ac:inkMk id="57" creationId="{2243FC13-51AF-4F0A-893D-D3A40A88A5F5}"/>
          </ac:inkMkLst>
        </pc:inkChg>
        <pc:inkChg chg="add mod">
          <ac:chgData name="Florian Genilloud" userId="bf64e25e432c231a" providerId="LiveId" clId="{B8332863-5E99-4800-A97E-051D5F8F0E3F}" dt="2020-11-12T08:04:17.805" v="1642"/>
          <ac:inkMkLst>
            <pc:docMk/>
            <pc:sldMk cId="3801965653" sldId="313"/>
            <ac:inkMk id="58" creationId="{CA679D61-229A-4638-847F-39B9E2458CF2}"/>
          </ac:inkMkLst>
        </pc:inkChg>
        <pc:inkChg chg="add del mod">
          <ac:chgData name="Florian Genilloud" userId="bf64e25e432c231a" providerId="LiveId" clId="{B8332863-5E99-4800-A97E-051D5F8F0E3F}" dt="2020-11-12T08:04:13.454" v="1639" actId="9405"/>
          <ac:inkMkLst>
            <pc:docMk/>
            <pc:sldMk cId="3801965653" sldId="313"/>
            <ac:inkMk id="59" creationId="{28E197F9-DE97-4677-BC4D-C7794FE97698}"/>
          </ac:inkMkLst>
        </pc:inkChg>
        <pc:inkChg chg="add del mod">
          <ac:chgData name="Florian Genilloud" userId="bf64e25e432c231a" providerId="LiveId" clId="{B8332863-5E99-4800-A97E-051D5F8F0E3F}" dt="2020-11-12T08:04:12.967" v="1638"/>
          <ac:inkMkLst>
            <pc:docMk/>
            <pc:sldMk cId="3801965653" sldId="313"/>
            <ac:inkMk id="60" creationId="{B0B12FE3-748B-4B5F-B934-CBC047275453}"/>
          </ac:inkMkLst>
        </pc:inkChg>
        <pc:inkChg chg="add mod">
          <ac:chgData name="Florian Genilloud" userId="bf64e25e432c231a" providerId="LiveId" clId="{B8332863-5E99-4800-A97E-051D5F8F0E3F}" dt="2020-11-12T08:04:17.805" v="1642"/>
          <ac:inkMkLst>
            <pc:docMk/>
            <pc:sldMk cId="3801965653" sldId="313"/>
            <ac:inkMk id="62" creationId="{5A6369AA-59C7-4DD5-A113-DA753BE26DFD}"/>
          </ac:inkMkLst>
        </pc:inkChg>
        <pc:inkChg chg="add mod">
          <ac:chgData name="Florian Genilloud" userId="bf64e25e432c231a" providerId="LiveId" clId="{B8332863-5E99-4800-A97E-051D5F8F0E3F}" dt="2020-11-12T08:04:17.805" v="1642"/>
          <ac:inkMkLst>
            <pc:docMk/>
            <pc:sldMk cId="3801965653" sldId="313"/>
            <ac:inkMk id="63" creationId="{7C35F959-E0A7-48C4-8C39-AC2B56E4EA05}"/>
          </ac:inkMkLst>
        </pc:inkChg>
        <pc:inkChg chg="add mod">
          <ac:chgData name="Florian Genilloud" userId="bf64e25e432c231a" providerId="LiveId" clId="{B8332863-5E99-4800-A97E-051D5F8F0E3F}" dt="2020-11-12T08:04:25.569" v="1651"/>
          <ac:inkMkLst>
            <pc:docMk/>
            <pc:sldMk cId="3801965653" sldId="313"/>
            <ac:inkMk id="65" creationId="{B525931A-6D2D-4F5D-BE3E-B120FD6FD63D}"/>
          </ac:inkMkLst>
        </pc:inkChg>
        <pc:inkChg chg="add mod">
          <ac:chgData name="Florian Genilloud" userId="bf64e25e432c231a" providerId="LiveId" clId="{B8332863-5E99-4800-A97E-051D5F8F0E3F}" dt="2020-11-12T08:04:25.569" v="1651"/>
          <ac:inkMkLst>
            <pc:docMk/>
            <pc:sldMk cId="3801965653" sldId="313"/>
            <ac:inkMk id="66" creationId="{710C113A-08C9-41B9-A953-56318A42EED4}"/>
          </ac:inkMkLst>
        </pc:inkChg>
        <pc:inkChg chg="add del mod">
          <ac:chgData name="Florian Genilloud" userId="bf64e25e432c231a" providerId="LiveId" clId="{B8332863-5E99-4800-A97E-051D5F8F0E3F}" dt="2020-11-12T08:04:25.569" v="1651"/>
          <ac:inkMkLst>
            <pc:docMk/>
            <pc:sldMk cId="3801965653" sldId="313"/>
            <ac:inkMk id="68" creationId="{BD9B505D-22B5-4F17-B1D9-814727552E56}"/>
          </ac:inkMkLst>
        </pc:inkChg>
        <pc:inkChg chg="add del">
          <ac:chgData name="Florian Genilloud" userId="bf64e25e432c231a" providerId="LiveId" clId="{B8332863-5E99-4800-A97E-051D5F8F0E3F}" dt="2020-11-12T08:04:25.233" v="1648" actId="9405"/>
          <ac:inkMkLst>
            <pc:docMk/>
            <pc:sldMk cId="3801965653" sldId="313"/>
            <ac:inkMk id="69" creationId="{1C8BC0DC-CA81-4C39-A9FD-A1BB51A25DB7}"/>
          </ac:inkMkLst>
        </pc:inkChg>
        <pc:cxnChg chg="add mod">
          <ac:chgData name="Florian Genilloud" userId="bf64e25e432c231a" providerId="LiveId" clId="{B8332863-5E99-4800-A97E-051D5F8F0E3F}" dt="2020-11-12T08:00:19.825" v="1584" actId="14100"/>
          <ac:cxnSpMkLst>
            <pc:docMk/>
            <pc:sldMk cId="3801965653" sldId="313"/>
            <ac:cxnSpMk id="12" creationId="{5BAA6E66-DC3F-42C8-AF4D-D300BB8CCD06}"/>
          </ac:cxnSpMkLst>
        </pc:cxnChg>
        <pc:cxnChg chg="add mod">
          <ac:chgData name="Florian Genilloud" userId="bf64e25e432c231a" providerId="LiveId" clId="{B8332863-5E99-4800-A97E-051D5F8F0E3F}" dt="2020-11-12T08:00:19.825" v="1584" actId="14100"/>
          <ac:cxnSpMkLst>
            <pc:docMk/>
            <pc:sldMk cId="3801965653" sldId="313"/>
            <ac:cxnSpMk id="13" creationId="{4CBF0159-8201-4BF0-9D2C-06D3E9CC828F}"/>
          </ac:cxnSpMkLst>
        </pc:cxnChg>
        <pc:cxnChg chg="add mod">
          <ac:chgData name="Florian Genilloud" userId="bf64e25e432c231a" providerId="LiveId" clId="{B8332863-5E99-4800-A97E-051D5F8F0E3F}" dt="2020-11-12T08:00:59.207" v="1591" actId="1582"/>
          <ac:cxnSpMkLst>
            <pc:docMk/>
            <pc:sldMk cId="3801965653" sldId="313"/>
            <ac:cxnSpMk id="23" creationId="{4193A418-AF83-4EAA-97E7-D1CC5F0AE109}"/>
          </ac:cxnSpMkLst>
        </pc:cxnChg>
        <pc:cxnChg chg="add del">
          <ac:chgData name="Florian Genilloud" userId="bf64e25e432c231a" providerId="LiveId" clId="{B8332863-5E99-4800-A97E-051D5F8F0E3F}" dt="2020-11-12T08:00:47.393" v="1587" actId="11529"/>
          <ac:cxnSpMkLst>
            <pc:docMk/>
            <pc:sldMk cId="3801965653" sldId="313"/>
            <ac:cxnSpMk id="25" creationId="{18EEC539-ABE1-4122-AD7C-40A917613253}"/>
          </ac:cxnSpMkLst>
        </pc:cxnChg>
        <pc:cxnChg chg="add del mod">
          <ac:chgData name="Florian Genilloud" userId="bf64e25e432c231a" providerId="LiveId" clId="{B8332863-5E99-4800-A97E-051D5F8F0E3F}" dt="2020-11-12T08:01:02.555" v="1593" actId="478"/>
          <ac:cxnSpMkLst>
            <pc:docMk/>
            <pc:sldMk cId="3801965653" sldId="313"/>
            <ac:cxnSpMk id="26" creationId="{82712AB8-94A6-434F-A8A2-D7F15311C77B}"/>
          </ac:cxnSpMkLst>
        </pc:cxnChg>
        <pc:cxnChg chg="add mod">
          <ac:chgData name="Florian Genilloud" userId="bf64e25e432c231a" providerId="LiveId" clId="{B8332863-5E99-4800-A97E-051D5F8F0E3F}" dt="2020-11-12T08:01:07.226" v="1594" actId="1076"/>
          <ac:cxnSpMkLst>
            <pc:docMk/>
            <pc:sldMk cId="3801965653" sldId="313"/>
            <ac:cxnSpMk id="27" creationId="{7670C140-E6AA-4756-ADBA-96C46CB70DAE}"/>
          </ac:cxnSpMkLst>
        </pc:cxnChg>
        <pc:cxnChg chg="add">
          <ac:chgData name="Florian Genilloud" userId="bf64e25e432c231a" providerId="LiveId" clId="{B8332863-5E99-4800-A97E-051D5F8F0E3F}" dt="2020-11-12T08:01:19.899" v="1595" actId="11529"/>
          <ac:cxnSpMkLst>
            <pc:docMk/>
            <pc:sldMk cId="3801965653" sldId="313"/>
            <ac:cxnSpMk id="29" creationId="{6A981256-2E9A-4D21-B628-63A51BD95671}"/>
          </ac:cxnSpMkLst>
        </pc:cxnChg>
        <pc:cxnChg chg="add">
          <ac:chgData name="Florian Genilloud" userId="bf64e25e432c231a" providerId="LiveId" clId="{B8332863-5E99-4800-A97E-051D5F8F0E3F}" dt="2020-11-12T08:03:04.403" v="1601" actId="11529"/>
          <ac:cxnSpMkLst>
            <pc:docMk/>
            <pc:sldMk cId="3801965653" sldId="313"/>
            <ac:cxnSpMk id="32" creationId="{EA617522-F0E3-4850-A328-7BDCDE3BA997}"/>
          </ac:cxnSpMkLst>
        </pc:cxnChg>
      </pc:sldChg>
      <pc:sldChg chg="addSp delSp modSp add mod">
        <pc:chgData name="Florian Genilloud" userId="bf64e25e432c231a" providerId="LiveId" clId="{B8332863-5E99-4800-A97E-051D5F8F0E3F}" dt="2020-11-12T08:10:56.039" v="1952" actId="1440"/>
        <pc:sldMkLst>
          <pc:docMk/>
          <pc:sldMk cId="3233639425" sldId="314"/>
        </pc:sldMkLst>
        <pc:spChg chg="add mod">
          <ac:chgData name="Florian Genilloud" userId="bf64e25e432c231a" providerId="LiveId" clId="{B8332863-5E99-4800-A97E-051D5F8F0E3F}" dt="2020-11-12T08:05:37.838" v="1675" actId="1076"/>
          <ac:spMkLst>
            <pc:docMk/>
            <pc:sldMk cId="3233639425" sldId="314"/>
            <ac:spMk id="6" creationId="{01358E09-B221-422F-BEFC-174C954933D9}"/>
          </ac:spMkLst>
        </pc:spChg>
        <pc:spChg chg="mod">
          <ac:chgData name="Florian Genilloud" userId="bf64e25e432c231a" providerId="LiveId" clId="{B8332863-5E99-4800-A97E-051D5F8F0E3F}" dt="2020-11-12T08:05:52.341" v="1679" actId="1076"/>
          <ac:spMkLst>
            <pc:docMk/>
            <pc:sldMk cId="3233639425" sldId="314"/>
            <ac:spMk id="9" creationId="{64C7D7B1-A462-4B15-8F49-814FA62B6237}"/>
          </ac:spMkLst>
        </pc:spChg>
        <pc:spChg chg="del">
          <ac:chgData name="Florian Genilloud" userId="bf64e25e432c231a" providerId="LiveId" clId="{B8332863-5E99-4800-A97E-051D5F8F0E3F}" dt="2020-11-12T08:04:41.257" v="1654" actId="478"/>
          <ac:spMkLst>
            <pc:docMk/>
            <pc:sldMk cId="3233639425" sldId="314"/>
            <ac:spMk id="10" creationId="{2D94E013-5EE4-4532-ACBA-EC4A021FEDE5}"/>
          </ac:spMkLst>
        </pc:spChg>
        <pc:spChg chg="add mod">
          <ac:chgData name="Florian Genilloud" userId="bf64e25e432c231a" providerId="LiveId" clId="{B8332863-5E99-4800-A97E-051D5F8F0E3F}" dt="2020-11-12T08:09:20.408" v="1831" actId="20577"/>
          <ac:spMkLst>
            <pc:docMk/>
            <pc:sldMk cId="3233639425" sldId="314"/>
            <ac:spMk id="28" creationId="{71A2C6B0-CE5B-4329-BA14-FAED5F82E977}"/>
          </ac:spMkLst>
        </pc:spChg>
        <pc:spChg chg="del">
          <ac:chgData name="Florian Genilloud" userId="bf64e25e432c231a" providerId="LiveId" clId="{B8332863-5E99-4800-A97E-051D5F8F0E3F}" dt="2020-11-12T08:04:40.120" v="1653" actId="478"/>
          <ac:spMkLst>
            <pc:docMk/>
            <pc:sldMk cId="3233639425" sldId="314"/>
            <ac:spMk id="30" creationId="{2EE574D4-00B0-4AAE-BEB8-30D38CCACEC6}"/>
          </ac:spMkLst>
        </pc:spChg>
        <pc:grpChg chg="del">
          <ac:chgData name="Florian Genilloud" userId="bf64e25e432c231a" providerId="LiveId" clId="{B8332863-5E99-4800-A97E-051D5F8F0E3F}" dt="2020-11-12T08:04:42.919" v="1657" actId="478"/>
          <ac:grpSpMkLst>
            <pc:docMk/>
            <pc:sldMk cId="3233639425" sldId="314"/>
            <ac:grpSpMk id="19" creationId="{EAD1DC4C-FFA1-42D5-9DA6-EE49B55471B1}"/>
          </ac:grpSpMkLst>
        </pc:grpChg>
        <pc:grpChg chg="mod">
          <ac:chgData name="Florian Genilloud" userId="bf64e25e432c231a" providerId="LiveId" clId="{B8332863-5E99-4800-A97E-051D5F8F0E3F}" dt="2020-11-12T08:06:25.802" v="1690"/>
          <ac:grpSpMkLst>
            <pc:docMk/>
            <pc:sldMk cId="3233639425" sldId="314"/>
            <ac:grpSpMk id="26" creationId="{CEE2E3DE-645E-4F7B-B1B4-C0326DCEBE63}"/>
          </ac:grpSpMkLst>
        </pc:grpChg>
        <pc:grpChg chg="del">
          <ac:chgData name="Florian Genilloud" userId="bf64e25e432c231a" providerId="LiveId" clId="{B8332863-5E99-4800-A97E-051D5F8F0E3F}" dt="2020-11-12T08:04:40.120" v="1653" actId="478"/>
          <ac:grpSpMkLst>
            <pc:docMk/>
            <pc:sldMk cId="3233639425" sldId="314"/>
            <ac:grpSpMk id="64" creationId="{F98DD6F4-0F80-4BA7-80E2-B26BC8317EA4}"/>
          </ac:grpSpMkLst>
        </pc:grpChg>
        <pc:grpChg chg="del">
          <ac:chgData name="Florian Genilloud" userId="bf64e25e432c231a" providerId="LiveId" clId="{B8332863-5E99-4800-A97E-051D5F8F0E3F}" dt="2020-11-12T08:04:40.120" v="1653" actId="478"/>
          <ac:grpSpMkLst>
            <pc:docMk/>
            <pc:sldMk cId="3233639425" sldId="314"/>
            <ac:grpSpMk id="67" creationId="{DCE7ACA0-BB1D-4597-A8A0-C0607E8EAD02}"/>
          </ac:grpSpMkLst>
        </pc:grpChg>
        <pc:picChg chg="add mod modCrop">
          <ac:chgData name="Florian Genilloud" userId="bf64e25e432c231a" providerId="LiveId" clId="{B8332863-5E99-4800-A97E-051D5F8F0E3F}" dt="2020-11-12T08:10:56.039" v="1952" actId="1440"/>
          <ac:picMkLst>
            <pc:docMk/>
            <pc:sldMk cId="3233639425" sldId="314"/>
            <ac:picMk id="5" creationId="{84E95D4D-3806-4CD2-A08B-9F09564E22BF}"/>
          </ac:picMkLst>
        </pc:picChg>
        <pc:picChg chg="del">
          <ac:chgData name="Florian Genilloud" userId="bf64e25e432c231a" providerId="LiveId" clId="{B8332863-5E99-4800-A97E-051D5F8F0E3F}" dt="2020-11-12T08:04:46.432" v="1659" actId="478"/>
          <ac:picMkLst>
            <pc:docMk/>
            <pc:sldMk cId="3233639425" sldId="314"/>
            <ac:picMk id="8" creationId="{9520CB3B-8E33-4EE1-B5A6-56643E77B5BC}"/>
          </ac:picMkLst>
        </pc:picChg>
        <pc:inkChg chg="del">
          <ac:chgData name="Florian Genilloud" userId="bf64e25e432c231a" providerId="LiveId" clId="{B8332863-5E99-4800-A97E-051D5F8F0E3F}" dt="2020-11-12T08:04:42.495" v="1656" actId="478"/>
          <ac:inkMkLst>
            <pc:docMk/>
            <pc:sldMk cId="3233639425" sldId="314"/>
            <ac:inkMk id="15" creationId="{4B537C52-E43A-46B8-B8C0-5196320B4090}"/>
          </ac:inkMkLst>
        </pc:inkChg>
        <pc:inkChg chg="add">
          <ac:chgData name="Florian Genilloud" userId="bf64e25e432c231a" providerId="LiveId" clId="{B8332863-5E99-4800-A97E-051D5F8F0E3F}" dt="2020-11-12T08:06:22.367" v="1686" actId="9405"/>
          <ac:inkMkLst>
            <pc:docMk/>
            <pc:sldMk cId="3233639425" sldId="314"/>
            <ac:inkMk id="21" creationId="{C076BA37-C00E-4E76-BE07-06DADA5AB220}"/>
          </ac:inkMkLst>
        </pc:inkChg>
        <pc:inkChg chg="add mod">
          <ac:chgData name="Florian Genilloud" userId="bf64e25e432c231a" providerId="LiveId" clId="{B8332863-5E99-4800-A97E-051D5F8F0E3F}" dt="2020-11-12T08:06:25.802" v="1690"/>
          <ac:inkMkLst>
            <pc:docMk/>
            <pc:sldMk cId="3233639425" sldId="314"/>
            <ac:inkMk id="22" creationId="{99AEA4F2-C5F7-42F1-8E85-B0984C01FCE9}"/>
          </ac:inkMkLst>
        </pc:inkChg>
        <pc:inkChg chg="add mod">
          <ac:chgData name="Florian Genilloud" userId="bf64e25e432c231a" providerId="LiveId" clId="{B8332863-5E99-4800-A97E-051D5F8F0E3F}" dt="2020-11-12T08:06:25.802" v="1690"/>
          <ac:inkMkLst>
            <pc:docMk/>
            <pc:sldMk cId="3233639425" sldId="314"/>
            <ac:inkMk id="24" creationId="{C8EDFEA6-2681-46C3-8972-1E81C06310DA}"/>
          </ac:inkMkLst>
        </pc:inkChg>
        <pc:inkChg chg="add mod">
          <ac:chgData name="Florian Genilloud" userId="bf64e25e432c231a" providerId="LiveId" clId="{B8332863-5E99-4800-A97E-051D5F8F0E3F}" dt="2020-11-12T08:06:25.802" v="1690"/>
          <ac:inkMkLst>
            <pc:docMk/>
            <pc:sldMk cId="3233639425" sldId="314"/>
            <ac:inkMk id="25" creationId="{5E2FC510-3468-4C1A-B9B1-E7C1BA446281}"/>
          </ac:inkMkLst>
        </pc:inkChg>
        <pc:cxnChg chg="del">
          <ac:chgData name="Florian Genilloud" userId="bf64e25e432c231a" providerId="LiveId" clId="{B8332863-5E99-4800-A97E-051D5F8F0E3F}" dt="2020-11-12T08:04:43.630" v="1658" actId="478"/>
          <ac:cxnSpMkLst>
            <pc:docMk/>
            <pc:sldMk cId="3233639425" sldId="314"/>
            <ac:cxnSpMk id="12" creationId="{5BAA6E66-DC3F-42C8-AF4D-D300BB8CCD06}"/>
          </ac:cxnSpMkLst>
        </pc:cxnChg>
        <pc:cxnChg chg="del">
          <ac:chgData name="Florian Genilloud" userId="bf64e25e432c231a" providerId="LiveId" clId="{B8332863-5E99-4800-A97E-051D5F8F0E3F}" dt="2020-11-12T08:04:42.050" v="1655" actId="478"/>
          <ac:cxnSpMkLst>
            <pc:docMk/>
            <pc:sldMk cId="3233639425" sldId="314"/>
            <ac:cxnSpMk id="13" creationId="{4CBF0159-8201-4BF0-9D2C-06D3E9CC828F}"/>
          </ac:cxnSpMkLst>
        </pc:cxnChg>
        <pc:cxnChg chg="del">
          <ac:chgData name="Florian Genilloud" userId="bf64e25e432c231a" providerId="LiveId" clId="{B8332863-5E99-4800-A97E-051D5F8F0E3F}" dt="2020-11-12T08:04:40.120" v="1653" actId="478"/>
          <ac:cxnSpMkLst>
            <pc:docMk/>
            <pc:sldMk cId="3233639425" sldId="314"/>
            <ac:cxnSpMk id="23" creationId="{4193A418-AF83-4EAA-97E7-D1CC5F0AE109}"/>
          </ac:cxnSpMkLst>
        </pc:cxnChg>
        <pc:cxnChg chg="del">
          <ac:chgData name="Florian Genilloud" userId="bf64e25e432c231a" providerId="LiveId" clId="{B8332863-5E99-4800-A97E-051D5F8F0E3F}" dt="2020-11-12T08:04:40.120" v="1653" actId="478"/>
          <ac:cxnSpMkLst>
            <pc:docMk/>
            <pc:sldMk cId="3233639425" sldId="314"/>
            <ac:cxnSpMk id="27" creationId="{7670C140-E6AA-4756-ADBA-96C46CB70DAE}"/>
          </ac:cxnSpMkLst>
        </pc:cxnChg>
        <pc:cxnChg chg="del">
          <ac:chgData name="Florian Genilloud" userId="bf64e25e432c231a" providerId="LiveId" clId="{B8332863-5E99-4800-A97E-051D5F8F0E3F}" dt="2020-11-12T08:04:40.120" v="1653" actId="478"/>
          <ac:cxnSpMkLst>
            <pc:docMk/>
            <pc:sldMk cId="3233639425" sldId="314"/>
            <ac:cxnSpMk id="29" creationId="{6A981256-2E9A-4D21-B628-63A51BD95671}"/>
          </ac:cxnSpMkLst>
        </pc:cxnChg>
        <pc:cxnChg chg="del">
          <ac:chgData name="Florian Genilloud" userId="bf64e25e432c231a" providerId="LiveId" clId="{B8332863-5E99-4800-A97E-051D5F8F0E3F}" dt="2020-11-12T08:04:40.120" v="1653" actId="478"/>
          <ac:cxnSpMkLst>
            <pc:docMk/>
            <pc:sldMk cId="3233639425" sldId="314"/>
            <ac:cxnSpMk id="32" creationId="{EA617522-F0E3-4850-A328-7BDCDE3BA997}"/>
          </ac:cxnSpMkLst>
        </pc:cxnChg>
        <pc:cxnChg chg="add mod">
          <ac:chgData name="Florian Genilloud" userId="bf64e25e432c231a" providerId="LiveId" clId="{B8332863-5E99-4800-A97E-051D5F8F0E3F}" dt="2020-11-12T08:06:05.373" v="1681" actId="14100"/>
          <ac:cxnSpMkLst>
            <pc:docMk/>
            <pc:sldMk cId="3233639425" sldId="314"/>
            <ac:cxnSpMk id="54" creationId="{161DDD50-BF45-4D37-9526-595F9D29AAE4}"/>
          </ac:cxnSpMkLst>
        </pc:cxnChg>
        <pc:cxnChg chg="add mod">
          <ac:chgData name="Florian Genilloud" userId="bf64e25e432c231a" providerId="LiveId" clId="{B8332863-5E99-4800-A97E-051D5F8F0E3F}" dt="2020-11-12T08:06:15.913" v="1685" actId="14100"/>
          <ac:cxnSpMkLst>
            <pc:docMk/>
            <pc:sldMk cId="3233639425" sldId="314"/>
            <ac:cxnSpMk id="59" creationId="{DEDBDE80-DE41-4DDD-876D-A4D822076197}"/>
          </ac:cxnSpMkLst>
        </pc:cxnChg>
      </pc:sldChg>
      <pc:sldChg chg="addSp delSp modSp add mod chgLayout">
        <pc:chgData name="Florian Genilloud" userId="bf64e25e432c231a" providerId="LiveId" clId="{B8332863-5E99-4800-A97E-051D5F8F0E3F}" dt="2020-11-12T08:30:22.658" v="2440" actId="6549"/>
        <pc:sldMkLst>
          <pc:docMk/>
          <pc:sldMk cId="2011235212" sldId="315"/>
        </pc:sldMkLst>
        <pc:spChg chg="mod ord">
          <ac:chgData name="Florian Genilloud" userId="bf64e25e432c231a" providerId="LiveId" clId="{B8332863-5E99-4800-A97E-051D5F8F0E3F}" dt="2020-11-12T08:14:13.837" v="1961" actId="700"/>
          <ac:spMkLst>
            <pc:docMk/>
            <pc:sldMk cId="2011235212" sldId="315"/>
            <ac:spMk id="2" creationId="{BB67C710-0E09-4774-A320-95311B753FC9}"/>
          </ac:spMkLst>
        </pc:spChg>
        <pc:spChg chg="add mod ord">
          <ac:chgData name="Florian Genilloud" userId="bf64e25e432c231a" providerId="LiveId" clId="{B8332863-5E99-4800-A97E-051D5F8F0E3F}" dt="2020-11-12T08:30:22.658" v="2440" actId="6549"/>
          <ac:spMkLst>
            <pc:docMk/>
            <pc:sldMk cId="2011235212" sldId="315"/>
            <ac:spMk id="3" creationId="{E9D1FD16-9DF5-4137-B64D-889E72D01F74}"/>
          </ac:spMkLst>
        </pc:spChg>
        <pc:spChg chg="mod ord">
          <ac:chgData name="Florian Genilloud" userId="bf64e25e432c231a" providerId="LiveId" clId="{B8332863-5E99-4800-A97E-051D5F8F0E3F}" dt="2020-11-12T08:14:13.837" v="1961" actId="700"/>
          <ac:spMkLst>
            <pc:docMk/>
            <pc:sldMk cId="2011235212" sldId="315"/>
            <ac:spMk id="4" creationId="{1DF56E06-6D26-4DB9-ACAA-B156EDB52B01}"/>
          </ac:spMkLst>
        </pc:spChg>
        <pc:spChg chg="del">
          <ac:chgData name="Florian Genilloud" userId="bf64e25e432c231a" providerId="LiveId" clId="{B8332863-5E99-4800-A97E-051D5F8F0E3F}" dt="2020-11-12T08:14:07.176" v="1959" actId="478"/>
          <ac:spMkLst>
            <pc:docMk/>
            <pc:sldMk cId="2011235212" sldId="315"/>
            <ac:spMk id="6" creationId="{01358E09-B221-422F-BEFC-174C954933D9}"/>
          </ac:spMkLst>
        </pc:spChg>
        <pc:spChg chg="add">
          <ac:chgData name="Florian Genilloud" userId="bf64e25e432c231a" providerId="LiveId" clId="{B8332863-5E99-4800-A97E-051D5F8F0E3F}" dt="2020-11-12T08:15:50.070" v="2151"/>
          <ac:spMkLst>
            <pc:docMk/>
            <pc:sldMk cId="2011235212" sldId="315"/>
            <ac:spMk id="7" creationId="{FA01C0A1-40F8-457C-81DC-BE6F6AB889B6}"/>
          </ac:spMkLst>
        </pc:spChg>
        <pc:spChg chg="add mod">
          <ac:chgData name="Florian Genilloud" userId="bf64e25e432c231a" providerId="LiveId" clId="{B8332863-5E99-4800-A97E-051D5F8F0E3F}" dt="2020-11-12T08:15:51.458" v="2152"/>
          <ac:spMkLst>
            <pc:docMk/>
            <pc:sldMk cId="2011235212" sldId="315"/>
            <ac:spMk id="8" creationId="{FF621DF6-548B-4B25-8D15-3C8C46FDE744}"/>
          </ac:spMkLst>
        </pc:spChg>
        <pc:spChg chg="del">
          <ac:chgData name="Florian Genilloud" userId="bf64e25e432c231a" providerId="LiveId" clId="{B8332863-5E99-4800-A97E-051D5F8F0E3F}" dt="2020-11-12T08:14:06.395" v="1958" actId="478"/>
          <ac:spMkLst>
            <pc:docMk/>
            <pc:sldMk cId="2011235212" sldId="315"/>
            <ac:spMk id="9" creationId="{64C7D7B1-A462-4B15-8F49-814FA62B6237}"/>
          </ac:spMkLst>
        </pc:spChg>
        <pc:spChg chg="del mod">
          <ac:chgData name="Florian Genilloud" userId="bf64e25e432c231a" providerId="LiveId" clId="{B8332863-5E99-4800-A97E-051D5F8F0E3F}" dt="2020-11-12T08:14:05.772" v="1957" actId="478"/>
          <ac:spMkLst>
            <pc:docMk/>
            <pc:sldMk cId="2011235212" sldId="315"/>
            <ac:spMk id="28" creationId="{71A2C6B0-CE5B-4329-BA14-FAED5F82E977}"/>
          </ac:spMkLst>
        </pc:spChg>
        <pc:grpChg chg="del">
          <ac:chgData name="Florian Genilloud" userId="bf64e25e432c231a" providerId="LiveId" clId="{B8332863-5E99-4800-A97E-051D5F8F0E3F}" dt="2020-11-12T08:14:08.094" v="1960" actId="478"/>
          <ac:grpSpMkLst>
            <pc:docMk/>
            <pc:sldMk cId="2011235212" sldId="315"/>
            <ac:grpSpMk id="26" creationId="{CEE2E3DE-645E-4F7B-B1B4-C0326DCEBE63}"/>
          </ac:grpSpMkLst>
        </pc:grpChg>
        <pc:picChg chg="del">
          <ac:chgData name="Florian Genilloud" userId="bf64e25e432c231a" providerId="LiveId" clId="{B8332863-5E99-4800-A97E-051D5F8F0E3F}" dt="2020-11-12T08:14:02.155" v="1954" actId="478"/>
          <ac:picMkLst>
            <pc:docMk/>
            <pc:sldMk cId="2011235212" sldId="315"/>
            <ac:picMk id="5" creationId="{84E95D4D-3806-4CD2-A08B-9F09564E22BF}"/>
          </ac:picMkLst>
        </pc:picChg>
        <pc:inkChg chg="del">
          <ac:chgData name="Florian Genilloud" userId="bf64e25e432c231a" providerId="LiveId" clId="{B8332863-5E99-4800-A97E-051D5F8F0E3F}" dt="2020-11-12T08:14:08.094" v="1960" actId="478"/>
          <ac:inkMkLst>
            <pc:docMk/>
            <pc:sldMk cId="2011235212" sldId="315"/>
            <ac:inkMk id="21" creationId="{C076BA37-C00E-4E76-BE07-06DADA5AB220}"/>
          </ac:inkMkLst>
        </pc:inkChg>
        <pc:cxnChg chg="del">
          <ac:chgData name="Florian Genilloud" userId="bf64e25e432c231a" providerId="LiveId" clId="{B8332863-5E99-4800-A97E-051D5F8F0E3F}" dt="2020-11-12T08:14:08.094" v="1960" actId="478"/>
          <ac:cxnSpMkLst>
            <pc:docMk/>
            <pc:sldMk cId="2011235212" sldId="315"/>
            <ac:cxnSpMk id="54" creationId="{161DDD50-BF45-4D37-9526-595F9D29AAE4}"/>
          </ac:cxnSpMkLst>
        </pc:cxnChg>
        <pc:cxnChg chg="del">
          <ac:chgData name="Florian Genilloud" userId="bf64e25e432c231a" providerId="LiveId" clId="{B8332863-5E99-4800-A97E-051D5F8F0E3F}" dt="2020-11-12T08:14:08.094" v="1960" actId="478"/>
          <ac:cxnSpMkLst>
            <pc:docMk/>
            <pc:sldMk cId="2011235212" sldId="315"/>
            <ac:cxnSpMk id="59" creationId="{DEDBDE80-DE41-4DDD-876D-A4D822076197}"/>
          </ac:cxnSpMkLst>
        </pc:cxnChg>
      </pc:sldChg>
    </pc:docChg>
  </pc:docChgLst>
  <pc:docChgLst>
    <pc:chgData name="Florian Genilloud" userId="bf64e25e432c231a" providerId="LiveId" clId="{F93BAE24-43D5-D847-8968-FA92096341A9}"/>
    <pc:docChg chg="undo custSel modSld">
      <pc:chgData name="Florian Genilloud" userId="bf64e25e432c231a" providerId="LiveId" clId="{F93BAE24-43D5-D847-8968-FA92096341A9}" dt="2020-09-30T21:38:02.708" v="2" actId="2711"/>
      <pc:docMkLst>
        <pc:docMk/>
      </pc:docMkLst>
      <pc:sldChg chg="modSp">
        <pc:chgData name="Florian Genilloud" userId="bf64e25e432c231a" providerId="LiveId" clId="{F93BAE24-43D5-D847-8968-FA92096341A9}" dt="2020-09-30T21:38:02.708" v="2" actId="2711"/>
        <pc:sldMkLst>
          <pc:docMk/>
          <pc:sldMk cId="3397684113" sldId="292"/>
        </pc:sldMkLst>
        <pc:spChg chg="mod">
          <ac:chgData name="Florian Genilloud" userId="bf64e25e432c231a" providerId="LiveId" clId="{F93BAE24-43D5-D847-8968-FA92096341A9}" dt="2020-09-30T21:38:02.708" v="2" actId="2711"/>
          <ac:spMkLst>
            <pc:docMk/>
            <pc:sldMk cId="3397684113" sldId="292"/>
            <ac:spMk id="3" creationId="{A282C40C-C98B-4281-99D1-B35AC41A4EAD}"/>
          </ac:spMkLst>
        </pc:spChg>
      </pc:sldChg>
    </pc:docChg>
  </pc:docChgLst>
  <pc:docChgLst>
    <pc:chgData name="Florian Genilloud" userId="bf64e25e432c231a" providerId="LiveId" clId="{24E314D2-A29F-4FCB-9B1F-0120D7E2D683}"/>
    <pc:docChg chg="undo redo custSel addSld delSld modSld sldOrd">
      <pc:chgData name="Florian Genilloud" userId="bf64e25e432c231a" providerId="LiveId" clId="{24E314D2-A29F-4FCB-9B1F-0120D7E2D683}" dt="2019-12-19T11:11:46.739" v="6270" actId="20577"/>
      <pc:docMkLst>
        <pc:docMk/>
      </pc:docMkLst>
      <pc:sldChg chg="modSp">
        <pc:chgData name="Florian Genilloud" userId="bf64e25e432c231a" providerId="LiveId" clId="{24E314D2-A29F-4FCB-9B1F-0120D7E2D683}" dt="2019-12-19T11:02:28.722" v="6041" actId="20577"/>
        <pc:sldMkLst>
          <pc:docMk/>
          <pc:sldMk cId="0" sldId="256"/>
        </pc:sldMkLst>
        <pc:spChg chg="mod">
          <ac:chgData name="Florian Genilloud" userId="bf64e25e432c231a" providerId="LiveId" clId="{24E314D2-A29F-4FCB-9B1F-0120D7E2D683}" dt="2019-12-19T11:02:28.722" v="6041" actId="20577"/>
          <ac:spMkLst>
            <pc:docMk/>
            <pc:sldMk cId="0" sldId="256"/>
            <ac:spMk id="12" creationId="{00000000-0000-0000-0000-000000000000}"/>
          </ac:spMkLst>
        </pc:spChg>
      </pc:sldChg>
      <pc:sldChg chg="modAnim">
        <pc:chgData name="Florian Genilloud" userId="bf64e25e432c231a" providerId="LiveId" clId="{24E314D2-A29F-4FCB-9B1F-0120D7E2D683}" dt="2019-12-15T13:29:43.225" v="243"/>
        <pc:sldMkLst>
          <pc:docMk/>
          <pc:sldMk cId="0" sldId="257"/>
        </pc:sldMkLst>
      </pc:sldChg>
      <pc:sldChg chg="del">
        <pc:chgData name="Florian Genilloud" userId="bf64e25e432c231a" providerId="LiveId" clId="{24E314D2-A29F-4FCB-9B1F-0120D7E2D683}" dt="2019-12-15T13:22:13.762" v="158" actId="47"/>
        <pc:sldMkLst>
          <pc:docMk/>
          <pc:sldMk cId="2410526675" sldId="269"/>
        </pc:sldMkLst>
      </pc:sldChg>
      <pc:sldChg chg="modSp">
        <pc:chgData name="Florian Genilloud" userId="bf64e25e432c231a" providerId="LiveId" clId="{24E314D2-A29F-4FCB-9B1F-0120D7E2D683}" dt="2019-12-19T08:49:37.797" v="5431" actId="1076"/>
        <pc:sldMkLst>
          <pc:docMk/>
          <pc:sldMk cId="927993490" sldId="270"/>
        </pc:sldMkLst>
        <pc:spChg chg="mod">
          <ac:chgData name="Florian Genilloud" userId="bf64e25e432c231a" providerId="LiveId" clId="{24E314D2-A29F-4FCB-9B1F-0120D7E2D683}" dt="2019-12-19T08:49:31.171" v="5430" actId="20577"/>
          <ac:spMkLst>
            <pc:docMk/>
            <pc:sldMk cId="927993490" sldId="270"/>
            <ac:spMk id="3" creationId="{00000000-0000-0000-0000-000000000000}"/>
          </ac:spMkLst>
        </pc:spChg>
        <pc:spChg chg="mod">
          <ac:chgData name="Florian Genilloud" userId="bf64e25e432c231a" providerId="LiveId" clId="{24E314D2-A29F-4FCB-9B1F-0120D7E2D683}" dt="2019-12-19T08:49:37.797" v="5431" actId="1076"/>
          <ac:spMkLst>
            <pc:docMk/>
            <pc:sldMk cId="927993490" sldId="270"/>
            <ac:spMk id="22" creationId="{00000000-0000-0000-0000-000000000000}"/>
          </ac:spMkLst>
        </pc:spChg>
      </pc:sldChg>
      <pc:sldChg chg="add del ord modAnim">
        <pc:chgData name="Florian Genilloud" userId="bf64e25e432c231a" providerId="LiveId" clId="{24E314D2-A29F-4FCB-9B1F-0120D7E2D683}" dt="2019-12-15T13:31:58.243" v="285" actId="47"/>
        <pc:sldMkLst>
          <pc:docMk/>
          <pc:sldMk cId="2053950185" sldId="271"/>
        </pc:sldMkLst>
      </pc:sldChg>
      <pc:sldChg chg="del ord">
        <pc:chgData name="Florian Genilloud" userId="bf64e25e432c231a" providerId="LiveId" clId="{24E314D2-A29F-4FCB-9B1F-0120D7E2D683}" dt="2019-12-15T13:31:59.860" v="286" actId="47"/>
        <pc:sldMkLst>
          <pc:docMk/>
          <pc:sldMk cId="1378608064" sldId="272"/>
        </pc:sldMkLst>
      </pc:sldChg>
      <pc:sldChg chg="addSp delSp modSp delAnim modAnim modNotesTx">
        <pc:chgData name="Florian Genilloud" userId="bf64e25e432c231a" providerId="LiveId" clId="{24E314D2-A29F-4FCB-9B1F-0120D7E2D683}" dt="2019-12-19T08:50:53.904" v="5503" actId="20577"/>
        <pc:sldMkLst>
          <pc:docMk/>
          <pc:sldMk cId="3262613734" sldId="273"/>
        </pc:sldMkLst>
        <pc:spChg chg="mod">
          <ac:chgData name="Florian Genilloud" userId="bf64e25e432c231a" providerId="LiveId" clId="{24E314D2-A29F-4FCB-9B1F-0120D7E2D683}" dt="2019-12-15T19:20:23.155" v="2814" actId="122"/>
          <ac:spMkLst>
            <pc:docMk/>
            <pc:sldMk cId="3262613734" sldId="273"/>
            <ac:spMk id="2" creationId="{00000000-0000-0000-0000-000000000000}"/>
          </ac:spMkLst>
        </pc:spChg>
        <pc:spChg chg="mod">
          <ac:chgData name="Florian Genilloud" userId="bf64e25e432c231a" providerId="LiveId" clId="{24E314D2-A29F-4FCB-9B1F-0120D7E2D683}" dt="2019-12-19T08:50:53.904" v="5503" actId="20577"/>
          <ac:spMkLst>
            <pc:docMk/>
            <pc:sldMk cId="3262613734" sldId="273"/>
            <ac:spMk id="3" creationId="{00000000-0000-0000-0000-000000000000}"/>
          </ac:spMkLst>
        </pc:spChg>
        <pc:picChg chg="add del mod modCrop">
          <ac:chgData name="Florian Genilloud" userId="bf64e25e432c231a" providerId="LiveId" clId="{24E314D2-A29F-4FCB-9B1F-0120D7E2D683}" dt="2019-12-15T13:41:03.023" v="489" actId="478"/>
          <ac:picMkLst>
            <pc:docMk/>
            <pc:sldMk cId="3262613734" sldId="273"/>
            <ac:picMk id="6" creationId="{1C17D5D3-66FC-4697-AF35-29CFC4BC3391}"/>
          </ac:picMkLst>
        </pc:picChg>
        <pc:picChg chg="add del mod">
          <ac:chgData name="Florian Genilloud" userId="bf64e25e432c231a" providerId="LiveId" clId="{24E314D2-A29F-4FCB-9B1F-0120D7E2D683}" dt="2019-12-16T07:52:25.152" v="3259" actId="1076"/>
          <ac:picMkLst>
            <pc:docMk/>
            <pc:sldMk cId="3262613734" sldId="273"/>
            <ac:picMk id="11" creationId="{415EEA5E-62DB-46BA-878B-24726B76DA0B}"/>
          </ac:picMkLst>
        </pc:picChg>
        <pc:picChg chg="del">
          <ac:chgData name="Florian Genilloud" userId="bf64e25e432c231a" providerId="LiveId" clId="{24E314D2-A29F-4FCB-9B1F-0120D7E2D683}" dt="2019-12-15T13:31:47.220" v="276" actId="478"/>
          <ac:picMkLst>
            <pc:docMk/>
            <pc:sldMk cId="3262613734" sldId="273"/>
            <ac:picMk id="19" creationId="{FF760CC0-A4E5-4CB3-8855-9641A32CEB63}"/>
          </ac:picMkLst>
        </pc:picChg>
      </pc:sldChg>
      <pc:sldChg chg="del">
        <pc:chgData name="Florian Genilloud" userId="bf64e25e432c231a" providerId="LiveId" clId="{24E314D2-A29F-4FCB-9B1F-0120D7E2D683}" dt="2019-12-15T13:32:15.232" v="287" actId="47"/>
        <pc:sldMkLst>
          <pc:docMk/>
          <pc:sldMk cId="1620807090" sldId="274"/>
        </pc:sldMkLst>
      </pc:sldChg>
      <pc:sldChg chg="del">
        <pc:chgData name="Florian Genilloud" userId="bf64e25e432c231a" providerId="LiveId" clId="{24E314D2-A29F-4FCB-9B1F-0120D7E2D683}" dt="2019-12-15T13:32:16.999" v="288" actId="47"/>
        <pc:sldMkLst>
          <pc:docMk/>
          <pc:sldMk cId="413387547" sldId="275"/>
        </pc:sldMkLst>
      </pc:sldChg>
      <pc:sldChg chg="del">
        <pc:chgData name="Florian Genilloud" userId="bf64e25e432c231a" providerId="LiveId" clId="{24E314D2-A29F-4FCB-9B1F-0120D7E2D683}" dt="2019-12-15T13:32:18.502" v="289" actId="47"/>
        <pc:sldMkLst>
          <pc:docMk/>
          <pc:sldMk cId="3867776785" sldId="276"/>
        </pc:sldMkLst>
      </pc:sldChg>
      <pc:sldChg chg="addSp delSp">
        <pc:chgData name="Florian Genilloud" userId="bf64e25e432c231a" providerId="LiveId" clId="{24E314D2-A29F-4FCB-9B1F-0120D7E2D683}" dt="2019-12-19T08:52:37.915" v="5532"/>
        <pc:sldMkLst>
          <pc:docMk/>
          <pc:sldMk cId="54767655" sldId="278"/>
        </pc:sldMkLst>
        <pc:spChg chg="add del">
          <ac:chgData name="Florian Genilloud" userId="bf64e25e432c231a" providerId="LiveId" clId="{24E314D2-A29F-4FCB-9B1F-0120D7E2D683}" dt="2019-12-19T08:52:37.915" v="5532"/>
          <ac:spMkLst>
            <pc:docMk/>
            <pc:sldMk cId="54767655" sldId="278"/>
            <ac:spMk id="18" creationId="{B53484FD-159E-4A5B-BFD7-A90A206D3AF3}"/>
          </ac:spMkLst>
        </pc:spChg>
        <pc:picChg chg="add del">
          <ac:chgData name="Florian Genilloud" userId="bf64e25e432c231a" providerId="LiveId" clId="{24E314D2-A29F-4FCB-9B1F-0120D7E2D683}" dt="2019-12-19T08:52:37.915" v="5532"/>
          <ac:picMkLst>
            <pc:docMk/>
            <pc:sldMk cId="54767655" sldId="278"/>
            <ac:picMk id="19" creationId="{6A5B206C-9646-437B-98E2-CB3DE28CC803}"/>
          </ac:picMkLst>
        </pc:picChg>
      </pc:sldChg>
      <pc:sldChg chg="addSp modSp">
        <pc:chgData name="Florian Genilloud" userId="bf64e25e432c231a" providerId="LiveId" clId="{24E314D2-A29F-4FCB-9B1F-0120D7E2D683}" dt="2019-12-19T09:20:40.828" v="6039"/>
        <pc:sldMkLst>
          <pc:docMk/>
          <pc:sldMk cId="1395324255" sldId="279"/>
        </pc:sldMkLst>
        <pc:spChg chg="mod">
          <ac:chgData name="Florian Genilloud" userId="bf64e25e432c231a" providerId="LiveId" clId="{24E314D2-A29F-4FCB-9B1F-0120D7E2D683}" dt="2019-12-16T11:03:52.279" v="4431" actId="2711"/>
          <ac:spMkLst>
            <pc:docMk/>
            <pc:sldMk cId="1395324255" sldId="279"/>
            <ac:spMk id="3" creationId="{3FA9797B-8813-4119-8DC9-EE8731293F37}"/>
          </ac:spMkLst>
        </pc:spChg>
        <pc:spChg chg="add">
          <ac:chgData name="Florian Genilloud" userId="bf64e25e432c231a" providerId="LiveId" clId="{24E314D2-A29F-4FCB-9B1F-0120D7E2D683}" dt="2019-12-19T09:20:40.828" v="6039"/>
          <ac:spMkLst>
            <pc:docMk/>
            <pc:sldMk cId="1395324255" sldId="279"/>
            <ac:spMk id="5" creationId="{9CC1A0CB-6F90-4006-8A6D-BDE039A94C84}"/>
          </ac:spMkLst>
        </pc:spChg>
        <pc:picChg chg="add">
          <ac:chgData name="Florian Genilloud" userId="bf64e25e432c231a" providerId="LiveId" clId="{24E314D2-A29F-4FCB-9B1F-0120D7E2D683}" dt="2019-12-19T09:20:40.828" v="6039"/>
          <ac:picMkLst>
            <pc:docMk/>
            <pc:sldMk cId="1395324255" sldId="279"/>
            <ac:picMk id="6" creationId="{B62BB619-2B1E-49FC-B67F-D5041108C897}"/>
          </ac:picMkLst>
        </pc:picChg>
      </pc:sldChg>
      <pc:sldChg chg="modSp modAnim">
        <pc:chgData name="Florian Genilloud" userId="bf64e25e432c231a" providerId="LiveId" clId="{24E314D2-A29F-4FCB-9B1F-0120D7E2D683}" dt="2019-12-19T11:03:59.635" v="6042"/>
        <pc:sldMkLst>
          <pc:docMk/>
          <pc:sldMk cId="873552174" sldId="280"/>
        </pc:sldMkLst>
        <pc:picChg chg="mod">
          <ac:chgData name="Florian Genilloud" userId="bf64e25e432c231a" providerId="LiveId" clId="{24E314D2-A29F-4FCB-9B1F-0120D7E2D683}" dt="2019-12-19T08:19:04.308" v="4666" actId="1076"/>
          <ac:picMkLst>
            <pc:docMk/>
            <pc:sldMk cId="873552174" sldId="280"/>
            <ac:picMk id="6" creationId="{1BAF4B9B-4056-4D58-BB1C-1E67D58EDD0A}"/>
          </ac:picMkLst>
        </pc:picChg>
      </pc:sldChg>
      <pc:sldChg chg="addSp delSp modSp add addAnim delAnim modAnim">
        <pc:chgData name="Florian Genilloud" userId="bf64e25e432c231a" providerId="LiveId" clId="{24E314D2-A29F-4FCB-9B1F-0120D7E2D683}" dt="2019-12-19T11:08:58.705" v="6264" actId="20577"/>
        <pc:sldMkLst>
          <pc:docMk/>
          <pc:sldMk cId="2117719135" sldId="281"/>
        </pc:sldMkLst>
        <pc:spChg chg="mod">
          <ac:chgData name="Florian Genilloud" userId="bf64e25e432c231a" providerId="LiveId" clId="{24E314D2-A29F-4FCB-9B1F-0120D7E2D683}" dt="2019-12-15T19:20:17.834" v="2812" actId="122"/>
          <ac:spMkLst>
            <pc:docMk/>
            <pc:sldMk cId="2117719135" sldId="281"/>
            <ac:spMk id="2" creationId="{00000000-0000-0000-0000-000000000000}"/>
          </ac:spMkLst>
        </pc:spChg>
        <pc:spChg chg="mod">
          <ac:chgData name="Florian Genilloud" userId="bf64e25e432c231a" providerId="LiveId" clId="{24E314D2-A29F-4FCB-9B1F-0120D7E2D683}" dt="2019-12-19T11:08:58.705" v="6264" actId="20577"/>
          <ac:spMkLst>
            <pc:docMk/>
            <pc:sldMk cId="2117719135" sldId="281"/>
            <ac:spMk id="3" creationId="{00000000-0000-0000-0000-000000000000}"/>
          </ac:spMkLst>
        </pc:spChg>
        <pc:picChg chg="add del mod modCrop">
          <ac:chgData name="Florian Genilloud" userId="bf64e25e432c231a" providerId="LiveId" clId="{24E314D2-A29F-4FCB-9B1F-0120D7E2D683}" dt="2019-12-15T14:24:38.222" v="1110" actId="1076"/>
          <ac:picMkLst>
            <pc:docMk/>
            <pc:sldMk cId="2117719135" sldId="281"/>
            <ac:picMk id="19" creationId="{B1E4EB78-0F4C-4078-BA69-D1C725D2B3E9}"/>
          </ac:picMkLst>
        </pc:picChg>
      </pc:sldChg>
      <pc:sldChg chg="addSp modSp add modAnim modNotesTx">
        <pc:chgData name="Florian Genilloud" userId="bf64e25e432c231a" providerId="LiveId" clId="{24E314D2-A29F-4FCB-9B1F-0120D7E2D683}" dt="2019-12-19T11:08:08.726" v="6214" actId="20577"/>
        <pc:sldMkLst>
          <pc:docMk/>
          <pc:sldMk cId="696985255" sldId="282"/>
        </pc:sldMkLst>
        <pc:spChg chg="mod">
          <ac:chgData name="Florian Genilloud" userId="bf64e25e432c231a" providerId="LiveId" clId="{24E314D2-A29F-4FCB-9B1F-0120D7E2D683}" dt="2019-12-15T19:20:15.647" v="2811" actId="122"/>
          <ac:spMkLst>
            <pc:docMk/>
            <pc:sldMk cId="696985255" sldId="282"/>
            <ac:spMk id="2" creationId="{00000000-0000-0000-0000-000000000000}"/>
          </ac:spMkLst>
        </pc:spChg>
        <pc:spChg chg="mod">
          <ac:chgData name="Florian Genilloud" userId="bf64e25e432c231a" providerId="LiveId" clId="{24E314D2-A29F-4FCB-9B1F-0120D7E2D683}" dt="2019-12-19T11:08:08.726" v="6214" actId="20577"/>
          <ac:spMkLst>
            <pc:docMk/>
            <pc:sldMk cId="696985255" sldId="282"/>
            <ac:spMk id="3" creationId="{00000000-0000-0000-0000-000000000000}"/>
          </ac:spMkLst>
        </pc:spChg>
        <pc:spChg chg="mod">
          <ac:chgData name="Florian Genilloud" userId="bf64e25e432c231a" providerId="LiveId" clId="{24E314D2-A29F-4FCB-9B1F-0120D7E2D683}" dt="2019-12-15T17:09:17.640" v="1374" actId="1076"/>
          <ac:spMkLst>
            <pc:docMk/>
            <pc:sldMk cId="696985255" sldId="282"/>
            <ac:spMk id="1046" creationId="{00000000-0000-0000-0000-000000000000}"/>
          </ac:spMkLst>
        </pc:spChg>
        <pc:picChg chg="add mod modCrop">
          <ac:chgData name="Florian Genilloud" userId="bf64e25e432c231a" providerId="LiveId" clId="{24E314D2-A29F-4FCB-9B1F-0120D7E2D683}" dt="2019-12-15T17:09:04.887" v="1369" actId="1076"/>
          <ac:picMkLst>
            <pc:docMk/>
            <pc:sldMk cId="696985255" sldId="282"/>
            <ac:picMk id="19" creationId="{4FC941AB-74DF-409F-B6F7-46E271EBC908}"/>
          </ac:picMkLst>
        </pc:picChg>
        <pc:picChg chg="add mod modCrop">
          <ac:chgData name="Florian Genilloud" userId="bf64e25e432c231a" providerId="LiveId" clId="{24E314D2-A29F-4FCB-9B1F-0120D7E2D683}" dt="2019-12-15T17:09:11.696" v="1371" actId="1076"/>
          <ac:picMkLst>
            <pc:docMk/>
            <pc:sldMk cId="696985255" sldId="282"/>
            <ac:picMk id="20" creationId="{2ED5F5D9-F108-4496-83DD-2F2093B68C73}"/>
          </ac:picMkLst>
        </pc:picChg>
      </pc:sldChg>
      <pc:sldChg chg="addSp modSp add ord modAnim">
        <pc:chgData name="Florian Genilloud" userId="bf64e25e432c231a" providerId="LiveId" clId="{24E314D2-A29F-4FCB-9B1F-0120D7E2D683}" dt="2019-12-15T17:10:39.892" v="1469"/>
        <pc:sldMkLst>
          <pc:docMk/>
          <pc:sldMk cId="2814734309" sldId="283"/>
        </pc:sldMkLst>
        <pc:spChg chg="mod">
          <ac:chgData name="Florian Genilloud" userId="bf64e25e432c231a" providerId="LiveId" clId="{24E314D2-A29F-4FCB-9B1F-0120D7E2D683}" dt="2019-12-15T17:10:04.487" v="1394" actId="122"/>
          <ac:spMkLst>
            <pc:docMk/>
            <pc:sldMk cId="2814734309" sldId="283"/>
            <ac:spMk id="2" creationId="{00000000-0000-0000-0000-000000000000}"/>
          </ac:spMkLst>
        </pc:spChg>
        <pc:spChg chg="mod">
          <ac:chgData name="Florian Genilloud" userId="bf64e25e432c231a" providerId="LiveId" clId="{24E314D2-A29F-4FCB-9B1F-0120D7E2D683}" dt="2019-12-15T17:10:34.580" v="1467" actId="20577"/>
          <ac:spMkLst>
            <pc:docMk/>
            <pc:sldMk cId="2814734309" sldId="283"/>
            <ac:spMk id="3" creationId="{00000000-0000-0000-0000-000000000000}"/>
          </ac:spMkLst>
        </pc:spChg>
        <pc:picChg chg="add mod modCrop">
          <ac:chgData name="Florian Genilloud" userId="bf64e25e432c231a" providerId="LiveId" clId="{24E314D2-A29F-4FCB-9B1F-0120D7E2D683}" dt="2019-12-15T17:10:15.956" v="1395" actId="1076"/>
          <ac:picMkLst>
            <pc:docMk/>
            <pc:sldMk cId="2814734309" sldId="283"/>
            <ac:picMk id="19" creationId="{01AABC1B-665A-4A76-85A8-9783D5B4ACF1}"/>
          </ac:picMkLst>
        </pc:picChg>
      </pc:sldChg>
      <pc:sldChg chg="addSp delSp add del">
        <pc:chgData name="Florian Genilloud" userId="bf64e25e432c231a" providerId="LiveId" clId="{24E314D2-A29F-4FCB-9B1F-0120D7E2D683}" dt="2019-12-15T13:49:48.696" v="634"/>
        <pc:sldMkLst>
          <pc:docMk/>
          <pc:sldMk cId="1647141371" sldId="284"/>
        </pc:sldMkLst>
        <pc:picChg chg="add del">
          <ac:chgData name="Florian Genilloud" userId="bf64e25e432c231a" providerId="LiveId" clId="{24E314D2-A29F-4FCB-9B1F-0120D7E2D683}" dt="2019-12-15T13:49:48.272" v="633" actId="478"/>
          <ac:picMkLst>
            <pc:docMk/>
            <pc:sldMk cId="1647141371" sldId="284"/>
            <ac:picMk id="11" creationId="{415EEA5E-62DB-46BA-878B-24726B76DA0B}"/>
          </ac:picMkLst>
        </pc:picChg>
      </pc:sldChg>
      <pc:sldChg chg="addSp delSp modSp add del">
        <pc:chgData name="Florian Genilloud" userId="bf64e25e432c231a" providerId="LiveId" clId="{24E314D2-A29F-4FCB-9B1F-0120D7E2D683}" dt="2019-12-15T19:20:21.440" v="2813" actId="122"/>
        <pc:sldMkLst>
          <pc:docMk/>
          <pc:sldMk cId="2877223755" sldId="284"/>
        </pc:sldMkLst>
        <pc:spChg chg="mod">
          <ac:chgData name="Florian Genilloud" userId="bf64e25e432c231a" providerId="LiveId" clId="{24E314D2-A29F-4FCB-9B1F-0120D7E2D683}" dt="2019-12-15T19:20:21.440" v="2813" actId="122"/>
          <ac:spMkLst>
            <pc:docMk/>
            <pc:sldMk cId="2877223755" sldId="284"/>
            <ac:spMk id="2" creationId="{00000000-0000-0000-0000-000000000000}"/>
          </ac:spMkLst>
        </pc:spChg>
        <pc:spChg chg="mod">
          <ac:chgData name="Florian Genilloud" userId="bf64e25e432c231a" providerId="LiveId" clId="{24E314D2-A29F-4FCB-9B1F-0120D7E2D683}" dt="2019-12-15T14:05:42.172" v="985" actId="20577"/>
          <ac:spMkLst>
            <pc:docMk/>
            <pc:sldMk cId="2877223755" sldId="284"/>
            <ac:spMk id="3" creationId="{00000000-0000-0000-0000-000000000000}"/>
          </ac:spMkLst>
        </pc:spChg>
        <pc:picChg chg="add mod">
          <ac:chgData name="Florian Genilloud" userId="bf64e25e432c231a" providerId="LiveId" clId="{24E314D2-A29F-4FCB-9B1F-0120D7E2D683}" dt="2019-12-15T14:04:50.746" v="835" actId="1076"/>
          <ac:picMkLst>
            <pc:docMk/>
            <pc:sldMk cId="2877223755" sldId="284"/>
            <ac:picMk id="6" creationId="{CE2C8CBC-CD46-427B-8D0E-10118E2AA4FA}"/>
          </ac:picMkLst>
        </pc:picChg>
        <pc:picChg chg="add del">
          <ac:chgData name="Florian Genilloud" userId="bf64e25e432c231a" providerId="LiveId" clId="{24E314D2-A29F-4FCB-9B1F-0120D7E2D683}" dt="2019-12-15T13:52:13.766" v="676" actId="478"/>
          <ac:picMkLst>
            <pc:docMk/>
            <pc:sldMk cId="2877223755" sldId="284"/>
            <ac:picMk id="11" creationId="{415EEA5E-62DB-46BA-878B-24726B76DA0B}"/>
          </ac:picMkLst>
        </pc:picChg>
      </pc:sldChg>
      <pc:sldChg chg="addSp delSp add del">
        <pc:chgData name="Florian Genilloud" userId="bf64e25e432c231a" providerId="LiveId" clId="{24E314D2-A29F-4FCB-9B1F-0120D7E2D683}" dt="2019-12-15T13:49:48.048" v="632"/>
        <pc:sldMkLst>
          <pc:docMk/>
          <pc:sldMk cId="398123831" sldId="285"/>
        </pc:sldMkLst>
        <pc:picChg chg="add del">
          <ac:chgData name="Florian Genilloud" userId="bf64e25e432c231a" providerId="LiveId" clId="{24E314D2-A29F-4FCB-9B1F-0120D7E2D683}" dt="2019-12-15T13:49:47.812" v="631" actId="478"/>
          <ac:picMkLst>
            <pc:docMk/>
            <pc:sldMk cId="398123831" sldId="285"/>
            <ac:picMk id="11" creationId="{415EEA5E-62DB-46BA-878B-24726B76DA0B}"/>
          </ac:picMkLst>
        </pc:picChg>
      </pc:sldChg>
      <pc:sldChg chg="addSp delSp modSp add">
        <pc:chgData name="Florian Genilloud" userId="bf64e25e432c231a" providerId="LiveId" clId="{24E314D2-A29F-4FCB-9B1F-0120D7E2D683}" dt="2019-12-15T14:10:39.975" v="1087" actId="1076"/>
        <pc:sldMkLst>
          <pc:docMk/>
          <pc:sldMk cId="407080551" sldId="285"/>
        </pc:sldMkLst>
        <pc:spChg chg="mod">
          <ac:chgData name="Florian Genilloud" userId="bf64e25e432c231a" providerId="LiveId" clId="{24E314D2-A29F-4FCB-9B1F-0120D7E2D683}" dt="2019-12-15T14:10:39.975" v="1087" actId="1076"/>
          <ac:spMkLst>
            <pc:docMk/>
            <pc:sldMk cId="407080551" sldId="285"/>
            <ac:spMk id="2" creationId="{60F14281-AE67-4F4C-B75F-21ABD9DB0755}"/>
          </ac:spMkLst>
        </pc:spChg>
        <pc:spChg chg="del mod">
          <ac:chgData name="Florian Genilloud" userId="bf64e25e432c231a" providerId="LiveId" clId="{24E314D2-A29F-4FCB-9B1F-0120D7E2D683}" dt="2019-12-15T14:10:21.563" v="1071" actId="478"/>
          <ac:spMkLst>
            <pc:docMk/>
            <pc:sldMk cId="407080551" sldId="285"/>
            <ac:spMk id="3" creationId="{3FA9797B-8813-4119-8DC9-EE8731293F37}"/>
          </ac:spMkLst>
        </pc:spChg>
        <pc:spChg chg="add del mod">
          <ac:chgData name="Florian Genilloud" userId="bf64e25e432c231a" providerId="LiveId" clId="{24E314D2-A29F-4FCB-9B1F-0120D7E2D683}" dt="2019-12-15T14:10:22.972" v="1072" actId="478"/>
          <ac:spMkLst>
            <pc:docMk/>
            <pc:sldMk cId="407080551" sldId="285"/>
            <ac:spMk id="6" creationId="{EB625E68-9C89-45B5-AE43-AD3E304699E8}"/>
          </ac:spMkLst>
        </pc:spChg>
      </pc:sldChg>
      <pc:sldChg chg="delSp modSp add del">
        <pc:chgData name="Florian Genilloud" userId="bf64e25e432c231a" providerId="LiveId" clId="{24E314D2-A29F-4FCB-9B1F-0120D7E2D683}" dt="2019-12-15T14:07:00.097" v="996" actId="47"/>
        <pc:sldMkLst>
          <pc:docMk/>
          <pc:sldMk cId="2063538505" sldId="286"/>
        </pc:sldMkLst>
        <pc:spChg chg="mod">
          <ac:chgData name="Florian Genilloud" userId="bf64e25e432c231a" providerId="LiveId" clId="{24E314D2-A29F-4FCB-9B1F-0120D7E2D683}" dt="2019-12-15T14:06:46.322" v="993" actId="20577"/>
          <ac:spMkLst>
            <pc:docMk/>
            <pc:sldMk cId="2063538505" sldId="286"/>
            <ac:spMk id="3" creationId="{00000000-0000-0000-0000-000000000000}"/>
          </ac:spMkLst>
        </pc:spChg>
        <pc:spChg chg="mod">
          <ac:chgData name="Florian Genilloud" userId="bf64e25e432c231a" providerId="LiveId" clId="{24E314D2-A29F-4FCB-9B1F-0120D7E2D683}" dt="2019-12-15T14:06:50.784" v="995" actId="6549"/>
          <ac:spMkLst>
            <pc:docMk/>
            <pc:sldMk cId="2063538505" sldId="286"/>
            <ac:spMk id="14" creationId="{1C3570BC-9E2A-4CDF-B53A-38F2462F09E3}"/>
          </ac:spMkLst>
        </pc:spChg>
        <pc:picChg chg="del">
          <ac:chgData name="Florian Genilloud" userId="bf64e25e432c231a" providerId="LiveId" clId="{24E314D2-A29F-4FCB-9B1F-0120D7E2D683}" dt="2019-12-15T14:06:47.554" v="994" actId="478"/>
          <ac:picMkLst>
            <pc:docMk/>
            <pc:sldMk cId="2063538505" sldId="286"/>
            <ac:picMk id="13" creationId="{33F3B701-5C27-4B60-8354-F54FA504AA4D}"/>
          </ac:picMkLst>
        </pc:picChg>
      </pc:sldChg>
      <pc:sldChg chg="add del">
        <pc:chgData name="Florian Genilloud" userId="bf64e25e432c231a" providerId="LiveId" clId="{24E314D2-A29F-4FCB-9B1F-0120D7E2D683}" dt="2019-12-15T14:06:33.809" v="991"/>
        <pc:sldMkLst>
          <pc:docMk/>
          <pc:sldMk cId="2174658110" sldId="286"/>
        </pc:sldMkLst>
      </pc:sldChg>
      <pc:sldChg chg="delSp modSp add">
        <pc:chgData name="Florian Genilloud" userId="bf64e25e432c231a" providerId="LiveId" clId="{24E314D2-A29F-4FCB-9B1F-0120D7E2D683}" dt="2019-12-15T14:10:10.373" v="1069" actId="1076"/>
        <pc:sldMkLst>
          <pc:docMk/>
          <pc:sldMk cId="3319742937" sldId="286"/>
        </pc:sldMkLst>
        <pc:spChg chg="mod">
          <ac:chgData name="Florian Genilloud" userId="bf64e25e432c231a" providerId="LiveId" clId="{24E314D2-A29F-4FCB-9B1F-0120D7E2D683}" dt="2019-12-15T14:10:10.373" v="1069" actId="1076"/>
          <ac:spMkLst>
            <pc:docMk/>
            <pc:sldMk cId="3319742937" sldId="286"/>
            <ac:spMk id="2" creationId="{E252A354-0761-4FAC-918E-BEFAAD098812}"/>
          </ac:spMkLst>
        </pc:spChg>
        <pc:spChg chg="del">
          <ac:chgData name="Florian Genilloud" userId="bf64e25e432c231a" providerId="LiveId" clId="{24E314D2-A29F-4FCB-9B1F-0120D7E2D683}" dt="2019-12-15T14:07:05.824" v="1000" actId="478"/>
          <ac:spMkLst>
            <pc:docMk/>
            <pc:sldMk cId="3319742937" sldId="286"/>
            <ac:spMk id="3" creationId="{39EC8510-0AE8-41C6-8CBB-8160E1AB6162}"/>
          </ac:spMkLst>
        </pc:spChg>
      </pc:sldChg>
      <pc:sldChg chg="delSp modSp add">
        <pc:chgData name="Florian Genilloud" userId="bf64e25e432c231a" providerId="LiveId" clId="{24E314D2-A29F-4FCB-9B1F-0120D7E2D683}" dt="2019-12-15T14:22:25.189" v="1102" actId="20577"/>
        <pc:sldMkLst>
          <pc:docMk/>
          <pc:sldMk cId="1180006134" sldId="287"/>
        </pc:sldMkLst>
        <pc:spChg chg="mod">
          <ac:chgData name="Florian Genilloud" userId="bf64e25e432c231a" providerId="LiveId" clId="{24E314D2-A29F-4FCB-9B1F-0120D7E2D683}" dt="2019-12-15T14:22:25.189" v="1102" actId="20577"/>
          <ac:spMkLst>
            <pc:docMk/>
            <pc:sldMk cId="1180006134" sldId="287"/>
            <ac:spMk id="2" creationId="{3C0F1B30-5430-4C66-9787-F0F2F7546267}"/>
          </ac:spMkLst>
        </pc:spChg>
        <pc:spChg chg="del">
          <ac:chgData name="Florian Genilloud" userId="bf64e25e432c231a" providerId="LiveId" clId="{24E314D2-A29F-4FCB-9B1F-0120D7E2D683}" dt="2019-12-15T14:08:56.404" v="1027" actId="478"/>
          <ac:spMkLst>
            <pc:docMk/>
            <pc:sldMk cId="1180006134" sldId="287"/>
            <ac:spMk id="3" creationId="{7920E63E-F101-4C77-8081-B650FCB49812}"/>
          </ac:spMkLst>
        </pc:spChg>
      </pc:sldChg>
      <pc:sldChg chg="addSp modSp add del">
        <pc:chgData name="Florian Genilloud" userId="bf64e25e432c231a" providerId="LiveId" clId="{24E314D2-A29F-4FCB-9B1F-0120D7E2D683}" dt="2019-12-19T08:51:22.905" v="5506"/>
        <pc:sldMkLst>
          <pc:docMk/>
          <pc:sldMk cId="2499996390" sldId="288"/>
        </pc:sldMkLst>
        <pc:spChg chg="mod">
          <ac:chgData name="Florian Genilloud" userId="bf64e25e432c231a" providerId="LiveId" clId="{24E314D2-A29F-4FCB-9B1F-0120D7E2D683}" dt="2019-12-15T17:11:05.278" v="1488" actId="122"/>
          <ac:spMkLst>
            <pc:docMk/>
            <pc:sldMk cId="2499996390" sldId="288"/>
            <ac:spMk id="2" creationId="{60F14281-AE67-4F4C-B75F-21ABD9DB0755}"/>
          </ac:spMkLst>
        </pc:spChg>
        <pc:spChg chg="add">
          <ac:chgData name="Florian Genilloud" userId="bf64e25e432c231a" providerId="LiveId" clId="{24E314D2-A29F-4FCB-9B1F-0120D7E2D683}" dt="2019-12-19T08:51:22.905" v="5506"/>
          <ac:spMkLst>
            <pc:docMk/>
            <pc:sldMk cId="2499996390" sldId="288"/>
            <ac:spMk id="5" creationId="{567C4E45-D533-4756-B130-EACF4E15133A}"/>
          </ac:spMkLst>
        </pc:spChg>
        <pc:picChg chg="add">
          <ac:chgData name="Florian Genilloud" userId="bf64e25e432c231a" providerId="LiveId" clId="{24E314D2-A29F-4FCB-9B1F-0120D7E2D683}" dt="2019-12-19T08:51:22.905" v="5506"/>
          <ac:picMkLst>
            <pc:docMk/>
            <pc:sldMk cId="2499996390" sldId="288"/>
            <ac:picMk id="6" creationId="{8CC8C38F-D308-4D21-89CE-3A2B558DD03B}"/>
          </ac:picMkLst>
        </pc:picChg>
      </pc:sldChg>
      <pc:sldChg chg="addSp delSp modSp add">
        <pc:chgData name="Florian Genilloud" userId="bf64e25e432c231a" providerId="LiveId" clId="{24E314D2-A29F-4FCB-9B1F-0120D7E2D683}" dt="2019-12-19T08:51:40.107" v="5511"/>
        <pc:sldMkLst>
          <pc:docMk/>
          <pc:sldMk cId="29094814" sldId="289"/>
        </pc:sldMkLst>
        <pc:spChg chg="mod">
          <ac:chgData name="Florian Genilloud" userId="bf64e25e432c231a" providerId="LiveId" clId="{24E314D2-A29F-4FCB-9B1F-0120D7E2D683}" dt="2019-12-15T19:20:06.754" v="2808" actId="122"/>
          <ac:spMkLst>
            <pc:docMk/>
            <pc:sldMk cId="29094814" sldId="289"/>
            <ac:spMk id="2" creationId="{9E5A707E-28EE-4CD1-90BD-1F3A539610E2}"/>
          </ac:spMkLst>
        </pc:spChg>
        <pc:spChg chg="del">
          <ac:chgData name="Florian Genilloud" userId="bf64e25e432c231a" providerId="LiveId" clId="{24E314D2-A29F-4FCB-9B1F-0120D7E2D683}" dt="2019-12-15T17:19:19.854" v="1492"/>
          <ac:spMkLst>
            <pc:docMk/>
            <pc:sldMk cId="29094814" sldId="289"/>
            <ac:spMk id="3" creationId="{26DF01B0-F199-4D87-A5C0-A6F15DB6E60F}"/>
          </ac:spMkLst>
        </pc:spChg>
        <pc:spChg chg="add del mod">
          <ac:chgData name="Florian Genilloud" userId="bf64e25e432c231a" providerId="LiveId" clId="{24E314D2-A29F-4FCB-9B1F-0120D7E2D683}" dt="2019-12-15T17:22:45.893" v="1533"/>
          <ac:spMkLst>
            <pc:docMk/>
            <pc:sldMk cId="29094814" sldId="289"/>
            <ac:spMk id="6" creationId="{4113009D-880F-4673-834E-BD62F2E982B6}"/>
          </ac:spMkLst>
        </pc:spChg>
        <pc:spChg chg="add">
          <ac:chgData name="Florian Genilloud" userId="bf64e25e432c231a" providerId="LiveId" clId="{24E314D2-A29F-4FCB-9B1F-0120D7E2D683}" dt="2019-12-19T08:51:40.107" v="5511"/>
          <ac:spMkLst>
            <pc:docMk/>
            <pc:sldMk cId="29094814" sldId="289"/>
            <ac:spMk id="6" creationId="{E2377D96-6E5B-4734-8C4C-1FCD5ABF1C59}"/>
          </ac:spMkLst>
        </pc:spChg>
        <pc:spChg chg="add mod">
          <ac:chgData name="Florian Genilloud" userId="bf64e25e432c231a" providerId="LiveId" clId="{24E314D2-A29F-4FCB-9B1F-0120D7E2D683}" dt="2019-12-19T08:37:37.458" v="5140" actId="20577"/>
          <ac:spMkLst>
            <pc:docMk/>
            <pc:sldMk cId="29094814" sldId="289"/>
            <ac:spMk id="7" creationId="{0BB78067-AEE5-4BF6-93F2-85B029D6ED7B}"/>
          </ac:spMkLst>
        </pc:spChg>
        <pc:graphicFrameChg chg="add del mod modGraphic">
          <ac:chgData name="Florian Genilloud" userId="bf64e25e432c231a" providerId="LiveId" clId="{24E314D2-A29F-4FCB-9B1F-0120D7E2D683}" dt="2019-12-15T17:22:49.991" v="1534"/>
          <ac:graphicFrameMkLst>
            <pc:docMk/>
            <pc:sldMk cId="29094814" sldId="289"/>
            <ac:graphicFrameMk id="5" creationId="{4DB4C415-370D-462B-9847-1581322FF545}"/>
          </ac:graphicFrameMkLst>
        </pc:graphicFrameChg>
        <pc:graphicFrameChg chg="add del">
          <ac:chgData name="Florian Genilloud" userId="bf64e25e432c231a" providerId="LiveId" clId="{24E314D2-A29F-4FCB-9B1F-0120D7E2D683}" dt="2019-12-15T17:23:25.576" v="1622"/>
          <ac:graphicFrameMkLst>
            <pc:docMk/>
            <pc:sldMk cId="29094814" sldId="289"/>
            <ac:graphicFrameMk id="8" creationId="{4A493269-0797-4693-8DB3-019802EB87C2}"/>
          </ac:graphicFrameMkLst>
        </pc:graphicFrameChg>
        <pc:graphicFrameChg chg="add mod modGraphic">
          <ac:chgData name="Florian Genilloud" userId="bf64e25e432c231a" providerId="LiveId" clId="{24E314D2-A29F-4FCB-9B1F-0120D7E2D683}" dt="2019-12-16T11:03:29.021" v="4430" actId="20577"/>
          <ac:graphicFrameMkLst>
            <pc:docMk/>
            <pc:sldMk cId="29094814" sldId="289"/>
            <ac:graphicFrameMk id="9" creationId="{79194717-5B88-44F3-84DC-DD12EAAF9549}"/>
          </ac:graphicFrameMkLst>
        </pc:graphicFrameChg>
        <pc:picChg chg="add">
          <ac:chgData name="Florian Genilloud" userId="bf64e25e432c231a" providerId="LiveId" clId="{24E314D2-A29F-4FCB-9B1F-0120D7E2D683}" dt="2019-12-19T08:51:40.107" v="5511"/>
          <ac:picMkLst>
            <pc:docMk/>
            <pc:sldMk cId="29094814" sldId="289"/>
            <ac:picMk id="8" creationId="{1F3BD0DE-EFC9-40EC-BCD1-9C0169E72533}"/>
          </ac:picMkLst>
        </pc:picChg>
      </pc:sldChg>
      <pc:sldChg chg="addSp delSp modSp add modAnim">
        <pc:chgData name="Florian Genilloud" userId="bf64e25e432c231a" providerId="LiveId" clId="{24E314D2-A29F-4FCB-9B1F-0120D7E2D683}" dt="2019-12-19T09:20:34.331" v="6038"/>
        <pc:sldMkLst>
          <pc:docMk/>
          <pc:sldMk cId="1349313405" sldId="290"/>
        </pc:sldMkLst>
        <pc:spChg chg="mod">
          <ac:chgData name="Florian Genilloud" userId="bf64e25e432c231a" providerId="LiveId" clId="{24E314D2-A29F-4FCB-9B1F-0120D7E2D683}" dt="2019-12-15T19:20:11.655" v="2809" actId="122"/>
          <ac:spMkLst>
            <pc:docMk/>
            <pc:sldMk cId="1349313405" sldId="290"/>
            <ac:spMk id="2" creationId="{DDC6C29A-2A62-4F7A-B632-E9DEC26D0C95}"/>
          </ac:spMkLst>
        </pc:spChg>
        <pc:spChg chg="del">
          <ac:chgData name="Florian Genilloud" userId="bf64e25e432c231a" providerId="LiveId" clId="{24E314D2-A29F-4FCB-9B1F-0120D7E2D683}" dt="2019-12-15T17:23:30.199" v="1623"/>
          <ac:spMkLst>
            <pc:docMk/>
            <pc:sldMk cId="1349313405" sldId="290"/>
            <ac:spMk id="3" creationId="{19BA88D5-E515-40C0-BB00-387E433E5BDF}"/>
          </ac:spMkLst>
        </pc:spChg>
        <pc:spChg chg="add mod">
          <ac:chgData name="Florian Genilloud" userId="bf64e25e432c231a" providerId="LiveId" clId="{24E314D2-A29F-4FCB-9B1F-0120D7E2D683}" dt="2019-12-16T11:05:31.429" v="4443" actId="20577"/>
          <ac:spMkLst>
            <pc:docMk/>
            <pc:sldMk cId="1349313405" sldId="290"/>
            <ac:spMk id="7" creationId="{28452F43-79F9-4FC7-B491-A66F58A0003F}"/>
          </ac:spMkLst>
        </pc:spChg>
        <pc:spChg chg="add">
          <ac:chgData name="Florian Genilloud" userId="bf64e25e432c231a" providerId="LiveId" clId="{24E314D2-A29F-4FCB-9B1F-0120D7E2D683}" dt="2019-12-19T09:20:34.331" v="6038"/>
          <ac:spMkLst>
            <pc:docMk/>
            <pc:sldMk cId="1349313405" sldId="290"/>
            <ac:spMk id="8" creationId="{4D132992-4073-46DB-9992-E58BA4685516}"/>
          </ac:spMkLst>
        </pc:spChg>
        <pc:spChg chg="add del mod">
          <ac:chgData name="Florian Genilloud" userId="bf64e25e432c231a" providerId="LiveId" clId="{24E314D2-A29F-4FCB-9B1F-0120D7E2D683}" dt="2019-12-15T17:46:03.743" v="2000" actId="14100"/>
          <ac:spMkLst>
            <pc:docMk/>
            <pc:sldMk cId="1349313405" sldId="290"/>
            <ac:spMk id="10" creationId="{05EC1A7F-444D-465A-BCC8-24366A547762}"/>
          </ac:spMkLst>
        </pc:spChg>
        <pc:graphicFrameChg chg="add del modGraphic">
          <ac:chgData name="Florian Genilloud" userId="bf64e25e432c231a" providerId="LiveId" clId="{24E314D2-A29F-4FCB-9B1F-0120D7E2D683}" dt="2019-12-15T17:25:32.533" v="1629" actId="478"/>
          <ac:graphicFrameMkLst>
            <pc:docMk/>
            <pc:sldMk cId="1349313405" sldId="290"/>
            <ac:graphicFrameMk id="5" creationId="{5E59AF18-6BD4-4A9A-88F8-7768B82341FB}"/>
          </ac:graphicFrameMkLst>
        </pc:graphicFrameChg>
        <pc:picChg chg="add mod">
          <ac:chgData name="Florian Genilloud" userId="bf64e25e432c231a" providerId="LiveId" clId="{24E314D2-A29F-4FCB-9B1F-0120D7E2D683}" dt="2019-12-16T11:05:39.973" v="4445" actId="1076"/>
          <ac:picMkLst>
            <pc:docMk/>
            <pc:sldMk cId="1349313405" sldId="290"/>
            <ac:picMk id="9" creationId="{0216E968-9461-4ABF-A644-A80EE0209422}"/>
          </ac:picMkLst>
        </pc:picChg>
        <pc:picChg chg="add">
          <ac:chgData name="Florian Genilloud" userId="bf64e25e432c231a" providerId="LiveId" clId="{24E314D2-A29F-4FCB-9B1F-0120D7E2D683}" dt="2019-12-19T09:20:34.331" v="6038"/>
          <ac:picMkLst>
            <pc:docMk/>
            <pc:sldMk cId="1349313405" sldId="290"/>
            <ac:picMk id="11" creationId="{2C81692D-15C2-4426-836E-02164AC29D4A}"/>
          </ac:picMkLst>
        </pc:picChg>
      </pc:sldChg>
      <pc:sldChg chg="addSp delSp modSp add delAnim modAnim">
        <pc:chgData name="Florian Genilloud" userId="bf64e25e432c231a" providerId="LiveId" clId="{24E314D2-A29F-4FCB-9B1F-0120D7E2D683}" dt="2019-12-19T08:51:41.432" v="5512"/>
        <pc:sldMkLst>
          <pc:docMk/>
          <pc:sldMk cId="2912650278" sldId="291"/>
        </pc:sldMkLst>
        <pc:spChg chg="del mod">
          <ac:chgData name="Florian Genilloud" userId="bf64e25e432c231a" providerId="LiveId" clId="{24E314D2-A29F-4FCB-9B1F-0120D7E2D683}" dt="2019-12-15T17:47:37.055" v="2003"/>
          <ac:spMkLst>
            <pc:docMk/>
            <pc:sldMk cId="2912650278" sldId="291"/>
            <ac:spMk id="2" creationId="{4335FA20-E085-4E59-A050-E2354918B655}"/>
          </ac:spMkLst>
        </pc:spChg>
        <pc:spChg chg="del">
          <ac:chgData name="Florian Genilloud" userId="bf64e25e432c231a" providerId="LiveId" clId="{24E314D2-A29F-4FCB-9B1F-0120D7E2D683}" dt="2019-12-15T17:47:37.055" v="2003"/>
          <ac:spMkLst>
            <pc:docMk/>
            <pc:sldMk cId="2912650278" sldId="291"/>
            <ac:spMk id="3" creationId="{02D55C8C-FE1B-4FB2-A9FA-1B6AC2A287B1}"/>
          </ac:spMkLst>
        </pc:spChg>
        <pc:spChg chg="add mod">
          <ac:chgData name="Florian Genilloud" userId="bf64e25e432c231a" providerId="LiveId" clId="{24E314D2-A29F-4FCB-9B1F-0120D7E2D683}" dt="2019-12-15T17:47:51.906" v="2022" actId="122"/>
          <ac:spMkLst>
            <pc:docMk/>
            <pc:sldMk cId="2912650278" sldId="291"/>
            <ac:spMk id="5" creationId="{59C360FC-3769-4CE6-A091-A8AC543D05E6}"/>
          </ac:spMkLst>
        </pc:spChg>
        <pc:spChg chg="add mod">
          <ac:chgData name="Florian Genilloud" userId="bf64e25e432c231a" providerId="LiveId" clId="{24E314D2-A29F-4FCB-9B1F-0120D7E2D683}" dt="2019-12-16T11:06:07.309" v="4450" actId="122"/>
          <ac:spMkLst>
            <pc:docMk/>
            <pc:sldMk cId="2912650278" sldId="291"/>
            <ac:spMk id="6" creationId="{EEB2B94F-F072-49E0-A96B-76447AD05194}"/>
          </ac:spMkLst>
        </pc:spChg>
        <pc:spChg chg="add mod">
          <ac:chgData name="Florian Genilloud" userId="bf64e25e432c231a" providerId="LiveId" clId="{24E314D2-A29F-4FCB-9B1F-0120D7E2D683}" dt="2019-12-16T11:05:48.902" v="4446" actId="2711"/>
          <ac:spMkLst>
            <pc:docMk/>
            <pc:sldMk cId="2912650278" sldId="291"/>
            <ac:spMk id="7" creationId="{E5AC2348-95AF-47BD-A4D4-8AA6200CC58F}"/>
          </ac:spMkLst>
        </pc:spChg>
        <pc:spChg chg="add mod">
          <ac:chgData name="Florian Genilloud" userId="bf64e25e432c231a" providerId="LiveId" clId="{24E314D2-A29F-4FCB-9B1F-0120D7E2D683}" dt="2019-12-16T11:06:07.309" v="4450" actId="122"/>
          <ac:spMkLst>
            <pc:docMk/>
            <pc:sldMk cId="2912650278" sldId="291"/>
            <ac:spMk id="8" creationId="{A4F0F81C-6540-446F-90CF-2E64A47A494E}"/>
          </ac:spMkLst>
        </pc:spChg>
        <pc:spChg chg="add mod">
          <ac:chgData name="Florian Genilloud" userId="bf64e25e432c231a" providerId="LiveId" clId="{24E314D2-A29F-4FCB-9B1F-0120D7E2D683}" dt="2019-12-16T11:05:48.902" v="4446" actId="2711"/>
          <ac:spMkLst>
            <pc:docMk/>
            <pc:sldMk cId="2912650278" sldId="291"/>
            <ac:spMk id="9" creationId="{8F5A0598-6C1B-40C5-8760-0C8D34CDE343}"/>
          </ac:spMkLst>
        </pc:spChg>
        <pc:spChg chg="add">
          <ac:chgData name="Florian Genilloud" userId="bf64e25e432c231a" providerId="LiveId" clId="{24E314D2-A29F-4FCB-9B1F-0120D7E2D683}" dt="2019-12-19T08:51:41.432" v="5512"/>
          <ac:spMkLst>
            <pc:docMk/>
            <pc:sldMk cId="2912650278" sldId="291"/>
            <ac:spMk id="10" creationId="{A95BF704-762F-479B-A3B1-2083377B4F25}"/>
          </ac:spMkLst>
        </pc:spChg>
        <pc:picChg chg="add del mod">
          <ac:chgData name="Florian Genilloud" userId="bf64e25e432c231a" providerId="LiveId" clId="{24E314D2-A29F-4FCB-9B1F-0120D7E2D683}" dt="2019-12-16T07:54:16.773" v="3309" actId="478"/>
          <ac:picMkLst>
            <pc:docMk/>
            <pc:sldMk cId="2912650278" sldId="291"/>
            <ac:picMk id="10" creationId="{68B78B25-2904-44F0-9014-01BF0F4EA2AE}"/>
          </ac:picMkLst>
        </pc:picChg>
        <pc:picChg chg="add del">
          <ac:chgData name="Florian Genilloud" userId="bf64e25e432c231a" providerId="LiveId" clId="{24E314D2-A29F-4FCB-9B1F-0120D7E2D683}" dt="2019-12-15T17:47:41.953" v="2005"/>
          <ac:picMkLst>
            <pc:docMk/>
            <pc:sldMk cId="2912650278" sldId="291"/>
            <ac:picMk id="10" creationId="{9E001D57-4805-4E33-AC24-74742F104E6D}"/>
          </ac:picMkLst>
        </pc:picChg>
        <pc:picChg chg="add">
          <ac:chgData name="Florian Genilloud" userId="bf64e25e432c231a" providerId="LiveId" clId="{24E314D2-A29F-4FCB-9B1F-0120D7E2D683}" dt="2019-12-19T08:51:41.432" v="5512"/>
          <ac:picMkLst>
            <pc:docMk/>
            <pc:sldMk cId="2912650278" sldId="291"/>
            <ac:picMk id="11" creationId="{5FD8B239-5B73-4103-B147-99EF6FCD6B7D}"/>
          </ac:picMkLst>
        </pc:picChg>
      </pc:sldChg>
      <pc:sldChg chg="add del">
        <pc:chgData name="Florian Genilloud" userId="bf64e25e432c231a" providerId="LiveId" clId="{24E314D2-A29F-4FCB-9B1F-0120D7E2D683}" dt="2019-12-15T18:50:11.670" v="2349" actId="47"/>
        <pc:sldMkLst>
          <pc:docMk/>
          <pc:sldMk cId="131028739" sldId="292"/>
        </pc:sldMkLst>
      </pc:sldChg>
      <pc:sldChg chg="addSp delSp modSp add mod ord">
        <pc:chgData name="Florian Genilloud" userId="bf64e25e432c231a" providerId="LiveId" clId="{24E314D2-A29F-4FCB-9B1F-0120D7E2D683}" dt="2019-12-19T09:20:24.994" v="6036"/>
        <pc:sldMkLst>
          <pc:docMk/>
          <pc:sldMk cId="2965634033" sldId="292"/>
        </pc:sldMkLst>
        <pc:spChg chg="mod">
          <ac:chgData name="Florian Genilloud" userId="bf64e25e432c231a" providerId="LiveId" clId="{24E314D2-A29F-4FCB-9B1F-0120D7E2D683}" dt="2019-12-15T18:52:35.603" v="2381" actId="1076"/>
          <ac:spMkLst>
            <pc:docMk/>
            <pc:sldMk cId="2965634033" sldId="292"/>
            <ac:spMk id="2" creationId="{12809A89-DF7D-48A5-8916-4A6EB9FA01F4}"/>
          </ac:spMkLst>
        </pc:spChg>
        <pc:spChg chg="del">
          <ac:chgData name="Florian Genilloud" userId="bf64e25e432c231a" providerId="LiveId" clId="{24E314D2-A29F-4FCB-9B1F-0120D7E2D683}" dt="2019-12-15T18:50:45.730" v="2371"/>
          <ac:spMkLst>
            <pc:docMk/>
            <pc:sldMk cId="2965634033" sldId="292"/>
            <ac:spMk id="3" creationId="{CB127FE9-5C46-4002-9EB4-0C54DAC63229}"/>
          </ac:spMkLst>
        </pc:spChg>
        <pc:spChg chg="add">
          <ac:chgData name="Florian Genilloud" userId="bf64e25e432c231a" providerId="LiveId" clId="{24E314D2-A29F-4FCB-9B1F-0120D7E2D683}" dt="2019-12-19T09:20:24.994" v="6036"/>
          <ac:spMkLst>
            <pc:docMk/>
            <pc:sldMk cId="2965634033" sldId="292"/>
            <ac:spMk id="7" creationId="{E90CA20D-2C88-459C-B78E-DF4827BEC7E7}"/>
          </ac:spMkLst>
        </pc:spChg>
        <pc:graphicFrameChg chg="add mod">
          <ac:chgData name="Florian Genilloud" userId="bf64e25e432c231a" providerId="LiveId" clId="{24E314D2-A29F-4FCB-9B1F-0120D7E2D683}" dt="2019-12-19T09:15:56.024" v="6029"/>
          <ac:graphicFrameMkLst>
            <pc:docMk/>
            <pc:sldMk cId="2965634033" sldId="292"/>
            <ac:graphicFrameMk id="5" creationId="{D33E0820-7704-4A58-B7FA-2398976E4569}"/>
          </ac:graphicFrameMkLst>
        </pc:graphicFrameChg>
        <pc:graphicFrameChg chg="add del mod">
          <ac:chgData name="Florian Genilloud" userId="bf64e25e432c231a" providerId="LiveId" clId="{24E314D2-A29F-4FCB-9B1F-0120D7E2D683}" dt="2019-12-19T09:19:54.286" v="6035" actId="478"/>
          <ac:graphicFrameMkLst>
            <pc:docMk/>
            <pc:sldMk cId="2965634033" sldId="292"/>
            <ac:graphicFrameMk id="6" creationId="{EE5B3A6F-B5E5-43F9-B107-D615D5BC0E8A}"/>
          </ac:graphicFrameMkLst>
        </pc:graphicFrameChg>
        <pc:picChg chg="add">
          <ac:chgData name="Florian Genilloud" userId="bf64e25e432c231a" providerId="LiveId" clId="{24E314D2-A29F-4FCB-9B1F-0120D7E2D683}" dt="2019-12-19T09:20:24.994" v="6036"/>
          <ac:picMkLst>
            <pc:docMk/>
            <pc:sldMk cId="2965634033" sldId="292"/>
            <ac:picMk id="8" creationId="{5DCE2D79-DAEE-462E-B1B7-CF5AF633DC64}"/>
          </ac:picMkLst>
        </pc:picChg>
      </pc:sldChg>
      <pc:sldChg chg="addSp delSp modSp add del">
        <pc:chgData name="Florian Genilloud" userId="bf64e25e432c231a" providerId="LiveId" clId="{24E314D2-A29F-4FCB-9B1F-0120D7E2D683}" dt="2019-12-15T18:50:08.332" v="2347" actId="47"/>
        <pc:sldMkLst>
          <pc:docMk/>
          <pc:sldMk cId="4276284373" sldId="292"/>
        </pc:sldMkLst>
        <pc:spChg chg="mod">
          <ac:chgData name="Florian Genilloud" userId="bf64e25e432c231a" providerId="LiveId" clId="{24E314D2-A29F-4FCB-9B1F-0120D7E2D683}" dt="2019-12-15T18:48:31.912" v="2303" actId="122"/>
          <ac:spMkLst>
            <pc:docMk/>
            <pc:sldMk cId="4276284373" sldId="292"/>
            <ac:spMk id="5" creationId="{59C360FC-3769-4CE6-A091-A8AC543D05E6}"/>
          </ac:spMkLst>
        </pc:spChg>
        <pc:spChg chg="mod">
          <ac:chgData name="Florian Genilloud" userId="bf64e25e432c231a" providerId="LiveId" clId="{24E314D2-A29F-4FCB-9B1F-0120D7E2D683}" dt="2019-12-15T18:50:03.306" v="2345" actId="5793"/>
          <ac:spMkLst>
            <pc:docMk/>
            <pc:sldMk cId="4276284373" sldId="292"/>
            <ac:spMk id="6" creationId="{EEB2B94F-F072-49E0-A96B-76447AD05194}"/>
          </ac:spMkLst>
        </pc:spChg>
        <pc:spChg chg="del">
          <ac:chgData name="Florian Genilloud" userId="bf64e25e432c231a" providerId="LiveId" clId="{24E314D2-A29F-4FCB-9B1F-0120D7E2D683}" dt="2019-12-15T18:49:02.926" v="2310"/>
          <ac:spMkLst>
            <pc:docMk/>
            <pc:sldMk cId="4276284373" sldId="292"/>
            <ac:spMk id="7" creationId="{E5AC2348-95AF-47BD-A4D4-8AA6200CC58F}"/>
          </ac:spMkLst>
        </pc:spChg>
        <pc:spChg chg="mod">
          <ac:chgData name="Florian Genilloud" userId="bf64e25e432c231a" providerId="LiveId" clId="{24E314D2-A29F-4FCB-9B1F-0120D7E2D683}" dt="2019-12-15T18:50:00.139" v="2342" actId="27636"/>
          <ac:spMkLst>
            <pc:docMk/>
            <pc:sldMk cId="4276284373" sldId="292"/>
            <ac:spMk id="8" creationId="{A4F0F81C-6540-446F-90CF-2E64A47A494E}"/>
          </ac:spMkLst>
        </pc:spChg>
        <pc:spChg chg="del">
          <ac:chgData name="Florian Genilloud" userId="bf64e25e432c231a" providerId="LiveId" clId="{24E314D2-A29F-4FCB-9B1F-0120D7E2D683}" dt="2019-12-15T18:49:55.599" v="2337"/>
          <ac:spMkLst>
            <pc:docMk/>
            <pc:sldMk cId="4276284373" sldId="292"/>
            <ac:spMk id="9" creationId="{8F5A0598-6C1B-40C5-8760-0C8D34CDE343}"/>
          </ac:spMkLst>
        </pc:spChg>
        <pc:graphicFrameChg chg="add mod">
          <ac:chgData name="Florian Genilloud" userId="bf64e25e432c231a" providerId="LiveId" clId="{24E314D2-A29F-4FCB-9B1F-0120D7E2D683}" dt="2019-12-15T18:50:04.690" v="2346"/>
          <ac:graphicFrameMkLst>
            <pc:docMk/>
            <pc:sldMk cId="4276284373" sldId="292"/>
            <ac:graphicFrameMk id="10" creationId="{D33E0820-7704-4A58-B7FA-2398976E4569}"/>
          </ac:graphicFrameMkLst>
        </pc:graphicFrameChg>
      </pc:sldChg>
      <pc:sldChg chg="addSp delSp modSp add">
        <pc:chgData name="Florian Genilloud" userId="bf64e25e432c231a" providerId="LiveId" clId="{24E314D2-A29F-4FCB-9B1F-0120D7E2D683}" dt="2019-12-19T08:51:42.723" v="5513"/>
        <pc:sldMkLst>
          <pc:docMk/>
          <pc:sldMk cId="1475307025" sldId="293"/>
        </pc:sldMkLst>
        <pc:spChg chg="mod">
          <ac:chgData name="Florian Genilloud" userId="bf64e25e432c231a" providerId="LiveId" clId="{24E314D2-A29F-4FCB-9B1F-0120D7E2D683}" dt="2019-12-15T18:51:45.579" v="2374" actId="20577"/>
          <ac:spMkLst>
            <pc:docMk/>
            <pc:sldMk cId="1475307025" sldId="293"/>
            <ac:spMk id="2" creationId="{12809A89-DF7D-48A5-8916-4A6EB9FA01F4}"/>
          </ac:spMkLst>
        </pc:spChg>
        <pc:spChg chg="add">
          <ac:chgData name="Florian Genilloud" userId="bf64e25e432c231a" providerId="LiveId" clId="{24E314D2-A29F-4FCB-9B1F-0120D7E2D683}" dt="2019-12-19T08:51:42.723" v="5513"/>
          <ac:spMkLst>
            <pc:docMk/>
            <pc:sldMk cId="1475307025" sldId="293"/>
            <ac:spMk id="5" creationId="{91F5C1C1-3794-46B4-A915-BF242E42E7DC}"/>
          </ac:spMkLst>
        </pc:spChg>
        <pc:spChg chg="add del mod">
          <ac:chgData name="Florian Genilloud" userId="bf64e25e432c231a" providerId="LiveId" clId="{24E314D2-A29F-4FCB-9B1F-0120D7E2D683}" dt="2019-12-15T18:52:05.138" v="2377"/>
          <ac:spMkLst>
            <pc:docMk/>
            <pc:sldMk cId="1475307025" sldId="293"/>
            <ac:spMk id="7" creationId="{0695E11D-05C5-43A2-B5F8-097F77E21862}"/>
          </ac:spMkLst>
        </pc:spChg>
        <pc:graphicFrameChg chg="del">
          <ac:chgData name="Florian Genilloud" userId="bf64e25e432c231a" providerId="LiveId" clId="{24E314D2-A29F-4FCB-9B1F-0120D7E2D683}" dt="2019-12-15T18:52:03.562" v="2376" actId="478"/>
          <ac:graphicFrameMkLst>
            <pc:docMk/>
            <pc:sldMk cId="1475307025" sldId="293"/>
            <ac:graphicFrameMk id="5" creationId="{D33E0820-7704-4A58-B7FA-2398976E4569}"/>
          </ac:graphicFrameMkLst>
        </pc:graphicFrameChg>
        <pc:graphicFrameChg chg="add">
          <ac:chgData name="Florian Genilloud" userId="bf64e25e432c231a" providerId="LiveId" clId="{24E314D2-A29F-4FCB-9B1F-0120D7E2D683}" dt="2019-12-15T18:51:56.163" v="2375"/>
          <ac:graphicFrameMkLst>
            <pc:docMk/>
            <pc:sldMk cId="1475307025" sldId="293"/>
            <ac:graphicFrameMk id="6" creationId="{D33E0820-7704-4A58-B7FA-2398976E4569}"/>
          </ac:graphicFrameMkLst>
        </pc:graphicFrameChg>
        <pc:graphicFrameChg chg="add mod">
          <ac:chgData name="Florian Genilloud" userId="bf64e25e432c231a" providerId="LiveId" clId="{24E314D2-A29F-4FCB-9B1F-0120D7E2D683}" dt="2019-12-16T11:06:31.753" v="4452" actId="2711"/>
          <ac:graphicFrameMkLst>
            <pc:docMk/>
            <pc:sldMk cId="1475307025" sldId="293"/>
            <ac:graphicFrameMk id="8" creationId="{D33E0820-7704-4A58-B7FA-2398976E4569}"/>
          </ac:graphicFrameMkLst>
        </pc:graphicFrameChg>
        <pc:picChg chg="add">
          <ac:chgData name="Florian Genilloud" userId="bf64e25e432c231a" providerId="LiveId" clId="{24E314D2-A29F-4FCB-9B1F-0120D7E2D683}" dt="2019-12-19T08:51:42.723" v="5513"/>
          <ac:picMkLst>
            <pc:docMk/>
            <pc:sldMk cId="1475307025" sldId="293"/>
            <ac:picMk id="6" creationId="{AE669267-90B1-43B7-9290-61B5BB88E21E}"/>
          </ac:picMkLst>
        </pc:picChg>
      </pc:sldChg>
      <pc:sldChg chg="addSp delSp modSp add ord">
        <pc:chgData name="Florian Genilloud" userId="bf64e25e432c231a" providerId="LiveId" clId="{24E314D2-A29F-4FCB-9B1F-0120D7E2D683}" dt="2019-12-19T08:51:38.756" v="5510"/>
        <pc:sldMkLst>
          <pc:docMk/>
          <pc:sldMk cId="21386877" sldId="294"/>
        </pc:sldMkLst>
        <pc:spChg chg="mod">
          <ac:chgData name="Florian Genilloud" userId="bf64e25e432c231a" providerId="LiveId" clId="{24E314D2-A29F-4FCB-9B1F-0120D7E2D683}" dt="2019-12-15T18:53:10.971" v="2405" actId="122"/>
          <ac:spMkLst>
            <pc:docMk/>
            <pc:sldMk cId="21386877" sldId="294"/>
            <ac:spMk id="2" creationId="{BC74AEB3-D873-4CE2-9B9F-E0C44CACF25F}"/>
          </ac:spMkLst>
        </pc:spChg>
        <pc:spChg chg="del">
          <ac:chgData name="Florian Genilloud" userId="bf64e25e432c231a" providerId="LiveId" clId="{24E314D2-A29F-4FCB-9B1F-0120D7E2D683}" dt="2019-12-15T18:58:24.440" v="2406"/>
          <ac:spMkLst>
            <pc:docMk/>
            <pc:sldMk cId="21386877" sldId="294"/>
            <ac:spMk id="3" creationId="{4B16EAC9-B145-4ABE-93E3-5F9397ED47E1}"/>
          </ac:spMkLst>
        </pc:spChg>
        <pc:spChg chg="add">
          <ac:chgData name="Florian Genilloud" userId="bf64e25e432c231a" providerId="LiveId" clId="{24E314D2-A29F-4FCB-9B1F-0120D7E2D683}" dt="2019-12-19T08:51:38.756" v="5510"/>
          <ac:spMkLst>
            <pc:docMk/>
            <pc:sldMk cId="21386877" sldId="294"/>
            <ac:spMk id="6" creationId="{55B0219E-A9A4-4412-B31A-9A8B5205E1A5}"/>
          </ac:spMkLst>
        </pc:spChg>
        <pc:graphicFrameChg chg="add mod">
          <ac:chgData name="Florian Genilloud" userId="bf64e25e432c231a" providerId="LiveId" clId="{24E314D2-A29F-4FCB-9B1F-0120D7E2D683}" dt="2019-12-15T18:58:24.440" v="2406"/>
          <ac:graphicFrameMkLst>
            <pc:docMk/>
            <pc:sldMk cId="21386877" sldId="294"/>
            <ac:graphicFrameMk id="5" creationId="{8E054D9A-1715-4037-BC2B-41B8591AE8AE}"/>
          </ac:graphicFrameMkLst>
        </pc:graphicFrameChg>
        <pc:picChg chg="add">
          <ac:chgData name="Florian Genilloud" userId="bf64e25e432c231a" providerId="LiveId" clId="{24E314D2-A29F-4FCB-9B1F-0120D7E2D683}" dt="2019-12-19T08:51:38.756" v="5510"/>
          <ac:picMkLst>
            <pc:docMk/>
            <pc:sldMk cId="21386877" sldId="294"/>
            <ac:picMk id="7" creationId="{913A3AFB-936F-41CC-83E8-B7E798F88EB6}"/>
          </ac:picMkLst>
        </pc:picChg>
      </pc:sldChg>
      <pc:sldChg chg="modSp add del">
        <pc:chgData name="Florian Genilloud" userId="bf64e25e432c231a" providerId="LiveId" clId="{24E314D2-A29F-4FCB-9B1F-0120D7E2D683}" dt="2019-12-15T19:24:01.441" v="3102" actId="47"/>
        <pc:sldMkLst>
          <pc:docMk/>
          <pc:sldMk cId="2784447200" sldId="295"/>
        </pc:sldMkLst>
        <pc:spChg chg="mod">
          <ac:chgData name="Florian Genilloud" userId="bf64e25e432c231a" providerId="LiveId" clId="{24E314D2-A29F-4FCB-9B1F-0120D7E2D683}" dt="2019-12-15T19:23:59.886" v="3101" actId="20577"/>
          <ac:spMkLst>
            <pc:docMk/>
            <pc:sldMk cId="2784447200" sldId="295"/>
            <ac:spMk id="2" creationId="{60F14281-AE67-4F4C-B75F-21ABD9DB0755}"/>
          </ac:spMkLst>
        </pc:spChg>
      </pc:sldChg>
      <pc:sldChg chg="modSp add del">
        <pc:chgData name="Florian Genilloud" userId="bf64e25e432c231a" providerId="LiveId" clId="{24E314D2-A29F-4FCB-9B1F-0120D7E2D683}" dt="2019-12-15T19:19:58.849" v="2806" actId="47"/>
        <pc:sldMkLst>
          <pc:docMk/>
          <pc:sldMk cId="3917231238" sldId="296"/>
        </pc:sldMkLst>
        <pc:spChg chg="mod">
          <ac:chgData name="Florian Genilloud" userId="bf64e25e432c231a" providerId="LiveId" clId="{24E314D2-A29F-4FCB-9B1F-0120D7E2D683}" dt="2019-12-15T18:59:09.895" v="2421" actId="122"/>
          <ac:spMkLst>
            <pc:docMk/>
            <pc:sldMk cId="3917231238" sldId="296"/>
            <ac:spMk id="2" creationId="{60F14281-AE67-4F4C-B75F-21ABD9DB0755}"/>
          </ac:spMkLst>
        </pc:spChg>
      </pc:sldChg>
      <pc:sldChg chg="addSp delSp modSp add modNotesTx">
        <pc:chgData name="Florian Genilloud" userId="bf64e25e432c231a" providerId="LiveId" clId="{24E314D2-A29F-4FCB-9B1F-0120D7E2D683}" dt="2019-12-19T09:15:42.202" v="6028" actId="5793"/>
        <pc:sldMkLst>
          <pc:docMk/>
          <pc:sldMk cId="1964723719" sldId="297"/>
        </pc:sldMkLst>
        <pc:spChg chg="del">
          <ac:chgData name="Florian Genilloud" userId="bf64e25e432c231a" providerId="LiveId" clId="{24E314D2-A29F-4FCB-9B1F-0120D7E2D683}" dt="2019-12-15T19:16:32.906" v="2424" actId="478"/>
          <ac:spMkLst>
            <pc:docMk/>
            <pc:sldMk cId="1964723719" sldId="297"/>
            <ac:spMk id="2" creationId="{E97FDF2A-74A1-4FDA-A796-DC9BA05AF8C7}"/>
          </ac:spMkLst>
        </pc:spChg>
        <pc:spChg chg="mod">
          <ac:chgData name="Florian Genilloud" userId="bf64e25e432c231a" providerId="LiveId" clId="{24E314D2-A29F-4FCB-9B1F-0120D7E2D683}" dt="2019-12-19T09:15:42.202" v="6028" actId="5793"/>
          <ac:spMkLst>
            <pc:docMk/>
            <pc:sldMk cId="1964723719" sldId="297"/>
            <ac:spMk id="3" creationId="{6C9D261D-1AC6-4F6B-ACEC-F85D42865601}"/>
          </ac:spMkLst>
        </pc:spChg>
        <pc:spChg chg="add mod">
          <ac:chgData name="Florian Genilloud" userId="bf64e25e432c231a" providerId="LiveId" clId="{24E314D2-A29F-4FCB-9B1F-0120D7E2D683}" dt="2019-12-19T08:52:47.393" v="5534" actId="1076"/>
          <ac:spMkLst>
            <pc:docMk/>
            <pc:sldMk cId="1964723719" sldId="297"/>
            <ac:spMk id="5" creationId="{F3D923B9-9C8D-4869-9B96-E273A317F5A4}"/>
          </ac:spMkLst>
        </pc:spChg>
        <pc:picChg chg="add mod">
          <ac:chgData name="Florian Genilloud" userId="bf64e25e432c231a" providerId="LiveId" clId="{24E314D2-A29F-4FCB-9B1F-0120D7E2D683}" dt="2019-12-19T08:52:45.236" v="5533" actId="1076"/>
          <ac:picMkLst>
            <pc:docMk/>
            <pc:sldMk cId="1964723719" sldId="297"/>
            <ac:picMk id="6" creationId="{D40D9BCC-B10C-470B-AFFB-CAF1AF07DF23}"/>
          </ac:picMkLst>
        </pc:picChg>
      </pc:sldChg>
      <pc:sldChg chg="modSp add">
        <pc:chgData name="Florian Genilloud" userId="bf64e25e432c231a" providerId="LiveId" clId="{24E314D2-A29F-4FCB-9B1F-0120D7E2D683}" dt="2019-12-15T19:22:47.795" v="2966" actId="5793"/>
        <pc:sldMkLst>
          <pc:docMk/>
          <pc:sldMk cId="4216327840" sldId="298"/>
        </pc:sldMkLst>
        <pc:spChg chg="mod">
          <ac:chgData name="Florian Genilloud" userId="bf64e25e432c231a" providerId="LiveId" clId="{24E314D2-A29F-4FCB-9B1F-0120D7E2D683}" dt="2019-12-15T19:20:00.284" v="2807"/>
          <ac:spMkLst>
            <pc:docMk/>
            <pc:sldMk cId="4216327840" sldId="298"/>
            <ac:spMk id="2" creationId="{0E954E95-7BBF-4E7A-B029-DD902F862970}"/>
          </ac:spMkLst>
        </pc:spChg>
        <pc:spChg chg="mod">
          <ac:chgData name="Florian Genilloud" userId="bf64e25e432c231a" providerId="LiveId" clId="{24E314D2-A29F-4FCB-9B1F-0120D7E2D683}" dt="2019-12-15T19:22:47.795" v="2966" actId="5793"/>
          <ac:spMkLst>
            <pc:docMk/>
            <pc:sldMk cId="4216327840" sldId="298"/>
            <ac:spMk id="3" creationId="{1E2358D4-89DF-49A1-A0F9-14A67B883A25}"/>
          </ac:spMkLst>
        </pc:spChg>
      </pc:sldChg>
      <pc:sldChg chg="addSp delSp modSp ord delAnim modAnim">
        <pc:chgData name="Florian Genilloud" userId="bf64e25e432c231a" providerId="LiveId" clId="{24E314D2-A29F-4FCB-9B1F-0120D7E2D683}" dt="2019-12-19T08:51:36.978" v="5509" actId="478"/>
        <pc:sldMkLst>
          <pc:docMk/>
          <pc:sldMk cId="2723366013" sldId="299"/>
        </pc:sldMkLst>
        <pc:spChg chg="add del mod">
          <ac:chgData name="Florian Genilloud" userId="bf64e25e432c231a" providerId="LiveId" clId="{24E314D2-A29F-4FCB-9B1F-0120D7E2D683}" dt="2019-12-19T08:51:36.978" v="5509" actId="478"/>
          <ac:spMkLst>
            <pc:docMk/>
            <pc:sldMk cId="2723366013" sldId="299"/>
            <ac:spMk id="3" creationId="{8FB683FE-9AF7-455C-A4E0-4F54B1905D19}"/>
          </ac:spMkLst>
        </pc:spChg>
        <pc:spChg chg="add del">
          <ac:chgData name="Florian Genilloud" userId="bf64e25e432c231a" providerId="LiveId" clId="{24E314D2-A29F-4FCB-9B1F-0120D7E2D683}" dt="2019-12-16T07:55:49.282" v="3404"/>
          <ac:spMkLst>
            <pc:docMk/>
            <pc:sldMk cId="2723366013" sldId="299"/>
            <ac:spMk id="11" creationId="{F41E24EA-8C93-4BA4-98B9-0B27FB0B2DB5}"/>
          </ac:spMkLst>
        </pc:spChg>
        <pc:spChg chg="add mod">
          <ac:chgData name="Florian Genilloud" userId="bf64e25e432c231a" providerId="LiveId" clId="{24E314D2-A29F-4FCB-9B1F-0120D7E2D683}" dt="2019-12-16T07:56:10.771" v="3413" actId="20577"/>
          <ac:spMkLst>
            <pc:docMk/>
            <pc:sldMk cId="2723366013" sldId="299"/>
            <ac:spMk id="12" creationId="{BD58029D-ED4C-4961-A56E-AC8E087A4DCA}"/>
          </ac:spMkLst>
        </pc:spChg>
        <pc:spChg chg="mod">
          <ac:chgData name="Florian Genilloud" userId="bf64e25e432c231a" providerId="LiveId" clId="{24E314D2-A29F-4FCB-9B1F-0120D7E2D683}" dt="2019-12-16T07:55:45.775" v="3401" actId="14100"/>
          <ac:spMkLst>
            <pc:docMk/>
            <pc:sldMk cId="2723366013" sldId="299"/>
            <ac:spMk id="14" creationId="{3FE6637A-122F-4FAF-8F80-149BEA857368}"/>
          </ac:spMkLst>
        </pc:spChg>
        <pc:spChg chg="add mod">
          <ac:chgData name="Florian Genilloud" userId="bf64e25e432c231a" providerId="LiveId" clId="{24E314D2-A29F-4FCB-9B1F-0120D7E2D683}" dt="2019-12-16T07:56:14.676" v="3415" actId="20577"/>
          <ac:spMkLst>
            <pc:docMk/>
            <pc:sldMk cId="2723366013" sldId="299"/>
            <ac:spMk id="15" creationId="{1D88FE61-3206-40F7-B35F-28ACCF3E6539}"/>
          </ac:spMkLst>
        </pc:spChg>
        <pc:spChg chg="add">
          <ac:chgData name="Florian Genilloud" userId="bf64e25e432c231a" providerId="LiveId" clId="{24E314D2-A29F-4FCB-9B1F-0120D7E2D683}" dt="2019-12-19T08:51:23.888" v="5507"/>
          <ac:spMkLst>
            <pc:docMk/>
            <pc:sldMk cId="2723366013" sldId="299"/>
            <ac:spMk id="16" creationId="{4F3372AF-D0E9-455B-BAEA-67514C925819}"/>
          </ac:spMkLst>
        </pc:spChg>
        <pc:spChg chg="add mod">
          <ac:chgData name="Florian Genilloud" userId="bf64e25e432c231a" providerId="LiveId" clId="{24E314D2-A29F-4FCB-9B1F-0120D7E2D683}" dt="2019-12-16T07:57:06.623" v="3437" actId="20577"/>
          <ac:spMkLst>
            <pc:docMk/>
            <pc:sldMk cId="2723366013" sldId="299"/>
            <ac:spMk id="17" creationId="{65976EC4-CD77-48DD-86F1-E977DB72F829}"/>
          </ac:spMkLst>
        </pc:spChg>
        <pc:picChg chg="mod">
          <ac:chgData name="Florian Genilloud" userId="bf64e25e432c231a" providerId="LiveId" clId="{24E314D2-A29F-4FCB-9B1F-0120D7E2D683}" dt="2019-12-16T07:55:08.680" v="3335" actId="1076"/>
          <ac:picMkLst>
            <pc:docMk/>
            <pc:sldMk cId="2723366013" sldId="299"/>
            <ac:picMk id="6" creationId="{56644AB8-30FD-4CC6-B174-BBAD00FDDA7F}"/>
          </ac:picMkLst>
        </pc:picChg>
        <pc:picChg chg="add mod">
          <ac:chgData name="Florian Genilloud" userId="bf64e25e432c231a" providerId="LiveId" clId="{24E314D2-A29F-4FCB-9B1F-0120D7E2D683}" dt="2019-12-16T07:55:51.457" v="3405" actId="571"/>
          <ac:picMkLst>
            <pc:docMk/>
            <pc:sldMk cId="2723366013" sldId="299"/>
            <ac:picMk id="10" creationId="{EA3BE072-3AFF-4E1F-A991-DA63EE2E679C}"/>
          </ac:picMkLst>
        </pc:picChg>
        <pc:picChg chg="add mod">
          <ac:chgData name="Florian Genilloud" userId="bf64e25e432c231a" providerId="LiveId" clId="{24E314D2-A29F-4FCB-9B1F-0120D7E2D683}" dt="2019-12-16T07:56:49.550" v="3420" actId="571"/>
          <ac:picMkLst>
            <pc:docMk/>
            <pc:sldMk cId="2723366013" sldId="299"/>
            <ac:picMk id="16" creationId="{B38BB4A0-E2E0-41EE-B6DA-3AC4561AA79F}"/>
          </ac:picMkLst>
        </pc:picChg>
        <pc:picChg chg="add">
          <ac:chgData name="Florian Genilloud" userId="bf64e25e432c231a" providerId="LiveId" clId="{24E314D2-A29F-4FCB-9B1F-0120D7E2D683}" dt="2019-12-19T08:51:23.888" v="5507"/>
          <ac:picMkLst>
            <pc:docMk/>
            <pc:sldMk cId="2723366013" sldId="299"/>
            <ac:picMk id="18" creationId="{C73AE72F-62D2-42DA-A24F-659876675207}"/>
          </ac:picMkLst>
        </pc:picChg>
        <pc:cxnChg chg="add mod">
          <ac:chgData name="Florian Genilloud" userId="bf64e25e432c231a" providerId="LiveId" clId="{24E314D2-A29F-4FCB-9B1F-0120D7E2D683}" dt="2019-12-16T10:58:02.418" v="4393" actId="1076"/>
          <ac:cxnSpMkLst>
            <pc:docMk/>
            <pc:sldMk cId="2723366013" sldId="299"/>
            <ac:cxnSpMk id="7" creationId="{4D614884-3AB8-42FC-9B66-828A0721DC61}"/>
          </ac:cxnSpMkLst>
        </pc:cxnChg>
      </pc:sldChg>
      <pc:sldChg chg="addSp delSp modSp add">
        <pc:chgData name="Florian Genilloud" userId="bf64e25e432c231a" providerId="LiveId" clId="{24E314D2-A29F-4FCB-9B1F-0120D7E2D683}" dt="2019-12-19T08:52:25.224" v="5527" actId="1076"/>
        <pc:sldMkLst>
          <pc:docMk/>
          <pc:sldMk cId="3407698290" sldId="300"/>
        </pc:sldMkLst>
        <pc:spChg chg="mod">
          <ac:chgData name="Florian Genilloud" userId="bf64e25e432c231a" providerId="LiveId" clId="{24E314D2-A29F-4FCB-9B1F-0120D7E2D683}" dt="2019-12-19T08:51:51.214" v="5515" actId="1076"/>
          <ac:spMkLst>
            <pc:docMk/>
            <pc:sldMk cId="3407698290" sldId="300"/>
            <ac:spMk id="2" creationId="{A3043CF3-93D2-4126-AF13-A03E325EB63F}"/>
          </ac:spMkLst>
        </pc:spChg>
        <pc:spChg chg="add del mod">
          <ac:chgData name="Florian Genilloud" userId="bf64e25e432c231a" providerId="LiveId" clId="{24E314D2-A29F-4FCB-9B1F-0120D7E2D683}" dt="2019-12-19T08:52:19.873" v="5525" actId="27636"/>
          <ac:spMkLst>
            <pc:docMk/>
            <pc:sldMk cId="3407698290" sldId="300"/>
            <ac:spMk id="3" creationId="{A2BAB653-6C45-48C5-8032-0DF1FE0E9F6D}"/>
          </ac:spMkLst>
        </pc:spChg>
        <pc:spChg chg="add del mod">
          <ac:chgData name="Florian Genilloud" userId="bf64e25e432c231a" providerId="LiveId" clId="{24E314D2-A29F-4FCB-9B1F-0120D7E2D683}" dt="2019-12-19T08:41:43.795" v="5246" actId="478"/>
          <ac:spMkLst>
            <pc:docMk/>
            <pc:sldMk cId="3407698290" sldId="300"/>
            <ac:spMk id="8" creationId="{5278B2ED-1ED9-4BB0-9B29-3D68AB5D48CE}"/>
          </ac:spMkLst>
        </pc:spChg>
        <pc:spChg chg="add">
          <ac:chgData name="Florian Genilloud" userId="bf64e25e432c231a" providerId="LiveId" clId="{24E314D2-A29F-4FCB-9B1F-0120D7E2D683}" dt="2019-12-19T08:51:45.114" v="5514"/>
          <ac:spMkLst>
            <pc:docMk/>
            <pc:sldMk cId="3407698290" sldId="300"/>
            <ac:spMk id="12" creationId="{FADA5AE4-AE66-48BA-86D0-6E4615200006}"/>
          </ac:spMkLst>
        </pc:spChg>
        <pc:graphicFrameChg chg="add del mod modGraphic">
          <ac:chgData name="Florian Genilloud" userId="bf64e25e432c231a" providerId="LiveId" clId="{24E314D2-A29F-4FCB-9B1F-0120D7E2D683}" dt="2019-12-19T08:41:50.799" v="5248" actId="478"/>
          <ac:graphicFrameMkLst>
            <pc:docMk/>
            <pc:sldMk cId="3407698290" sldId="300"/>
            <ac:graphicFrameMk id="5" creationId="{B6B4128F-ED1B-4781-AD8E-A2A229A72D61}"/>
          </ac:graphicFrameMkLst>
        </pc:graphicFrameChg>
        <pc:graphicFrameChg chg="add mod modGraphic">
          <ac:chgData name="Florian Genilloud" userId="bf64e25e432c231a" providerId="LiveId" clId="{24E314D2-A29F-4FCB-9B1F-0120D7E2D683}" dt="2019-12-19T08:52:25.224" v="5527" actId="1076"/>
          <ac:graphicFrameMkLst>
            <pc:docMk/>
            <pc:sldMk cId="3407698290" sldId="300"/>
            <ac:graphicFrameMk id="9" creationId="{814202D1-6888-49F5-9957-E2FA64494D23}"/>
          </ac:graphicFrameMkLst>
        </pc:graphicFrameChg>
        <pc:graphicFrameChg chg="add mod modGraphic">
          <ac:chgData name="Florian Genilloud" userId="bf64e25e432c231a" providerId="LiveId" clId="{24E314D2-A29F-4FCB-9B1F-0120D7E2D683}" dt="2019-12-19T08:52:22.981" v="5526" actId="1076"/>
          <ac:graphicFrameMkLst>
            <pc:docMk/>
            <pc:sldMk cId="3407698290" sldId="300"/>
            <ac:graphicFrameMk id="11" creationId="{48F38176-BC05-40AE-9BE5-512591BF5FD8}"/>
          </ac:graphicFrameMkLst>
        </pc:graphicFrameChg>
        <pc:picChg chg="add">
          <ac:chgData name="Florian Genilloud" userId="bf64e25e432c231a" providerId="LiveId" clId="{24E314D2-A29F-4FCB-9B1F-0120D7E2D683}" dt="2019-12-19T08:51:45.114" v="5514"/>
          <ac:picMkLst>
            <pc:docMk/>
            <pc:sldMk cId="3407698290" sldId="300"/>
            <ac:picMk id="13" creationId="{7F03B28E-7C05-4D22-871A-0ABBAC338985}"/>
          </ac:picMkLst>
        </pc:picChg>
      </pc:sldChg>
      <pc:sldChg chg="addSp modSp add">
        <pc:chgData name="Florian Genilloud" userId="bf64e25e432c231a" providerId="LiveId" clId="{24E314D2-A29F-4FCB-9B1F-0120D7E2D683}" dt="2019-12-19T08:52:31.804" v="5528"/>
        <pc:sldMkLst>
          <pc:docMk/>
          <pc:sldMk cId="2572418199" sldId="301"/>
        </pc:sldMkLst>
        <pc:spChg chg="mod">
          <ac:chgData name="Florian Genilloud" userId="bf64e25e432c231a" providerId="LiveId" clId="{24E314D2-A29F-4FCB-9B1F-0120D7E2D683}" dt="2019-12-16T08:38:52.151" v="3588" actId="27636"/>
          <ac:spMkLst>
            <pc:docMk/>
            <pc:sldMk cId="2572418199" sldId="301"/>
            <ac:spMk id="2" creationId="{614BF97A-8F80-47A5-973E-C8E43D150EE7}"/>
          </ac:spMkLst>
        </pc:spChg>
        <pc:spChg chg="mod">
          <ac:chgData name="Florian Genilloud" userId="bf64e25e432c231a" providerId="LiveId" clId="{24E314D2-A29F-4FCB-9B1F-0120D7E2D683}" dt="2019-12-19T08:47:18.952" v="5412" actId="20577"/>
          <ac:spMkLst>
            <pc:docMk/>
            <pc:sldMk cId="2572418199" sldId="301"/>
            <ac:spMk id="3" creationId="{BC878005-44F1-4C61-827D-EFB6547600A1}"/>
          </ac:spMkLst>
        </pc:spChg>
        <pc:spChg chg="add">
          <ac:chgData name="Florian Genilloud" userId="bf64e25e432c231a" providerId="LiveId" clId="{24E314D2-A29F-4FCB-9B1F-0120D7E2D683}" dt="2019-12-19T08:52:31.804" v="5528"/>
          <ac:spMkLst>
            <pc:docMk/>
            <pc:sldMk cId="2572418199" sldId="301"/>
            <ac:spMk id="5" creationId="{2A8D18DB-4C60-4053-A8CD-E8E299B6049C}"/>
          </ac:spMkLst>
        </pc:spChg>
        <pc:spChg chg="add mod">
          <ac:chgData name="Florian Genilloud" userId="bf64e25e432c231a" providerId="LiveId" clId="{24E314D2-A29F-4FCB-9B1F-0120D7E2D683}" dt="2019-12-16T11:02:07.473" v="4408" actId="571"/>
          <ac:spMkLst>
            <pc:docMk/>
            <pc:sldMk cId="2572418199" sldId="301"/>
            <ac:spMk id="5" creationId="{615FE28D-5946-4C8B-8087-63F18E1B4813}"/>
          </ac:spMkLst>
        </pc:spChg>
        <pc:picChg chg="add">
          <ac:chgData name="Florian Genilloud" userId="bf64e25e432c231a" providerId="LiveId" clId="{24E314D2-A29F-4FCB-9B1F-0120D7E2D683}" dt="2019-12-19T08:52:31.804" v="5528"/>
          <ac:picMkLst>
            <pc:docMk/>
            <pc:sldMk cId="2572418199" sldId="301"/>
            <ac:picMk id="6" creationId="{A1AAA845-2793-46C2-970C-3116EBED4681}"/>
          </ac:picMkLst>
        </pc:picChg>
      </pc:sldChg>
      <pc:sldChg chg="addSp delSp modSp add del">
        <pc:chgData name="Florian Genilloud" userId="bf64e25e432c231a" providerId="LiveId" clId="{24E314D2-A29F-4FCB-9B1F-0120D7E2D683}" dt="2019-12-19T11:11:46.739" v="6270" actId="20577"/>
        <pc:sldMkLst>
          <pc:docMk/>
          <pc:sldMk cId="3361852968" sldId="302"/>
        </pc:sldMkLst>
        <pc:spChg chg="mod">
          <ac:chgData name="Florian Genilloud" userId="bf64e25e432c231a" providerId="LiveId" clId="{24E314D2-A29F-4FCB-9B1F-0120D7E2D683}" dt="2019-12-16T10:35:36.055" v="4038" actId="122"/>
          <ac:spMkLst>
            <pc:docMk/>
            <pc:sldMk cId="3361852968" sldId="302"/>
            <ac:spMk id="2" creationId="{C0E76617-F953-48B6-9671-4E4975C6847F}"/>
          </ac:spMkLst>
        </pc:spChg>
        <pc:spChg chg="add del mod">
          <ac:chgData name="Florian Genilloud" userId="bf64e25e432c231a" providerId="LiveId" clId="{24E314D2-A29F-4FCB-9B1F-0120D7E2D683}" dt="2019-12-16T11:07:08.565" v="4467" actId="2711"/>
          <ac:spMkLst>
            <pc:docMk/>
            <pc:sldMk cId="3361852968" sldId="302"/>
            <ac:spMk id="3" creationId="{CE88CC13-A395-4B43-844C-DD96F0B30F2A}"/>
          </ac:spMkLst>
        </pc:spChg>
        <pc:spChg chg="add">
          <ac:chgData name="Florian Genilloud" userId="bf64e25e432c231a" providerId="LiveId" clId="{24E314D2-A29F-4FCB-9B1F-0120D7E2D683}" dt="2019-12-19T08:52:33.425" v="5529"/>
          <ac:spMkLst>
            <pc:docMk/>
            <pc:sldMk cId="3361852968" sldId="302"/>
            <ac:spMk id="8" creationId="{58C234CA-B215-4091-8616-DCB0679E9881}"/>
          </ac:spMkLst>
        </pc:spChg>
        <pc:graphicFrameChg chg="add del mod ord modGraphic">
          <ac:chgData name="Florian Genilloud" userId="bf64e25e432c231a" providerId="LiveId" clId="{24E314D2-A29F-4FCB-9B1F-0120D7E2D683}" dt="2019-12-16T10:35:56.433" v="4040" actId="3680"/>
          <ac:graphicFrameMkLst>
            <pc:docMk/>
            <pc:sldMk cId="3361852968" sldId="302"/>
            <ac:graphicFrameMk id="5" creationId="{5263C7F8-5457-444B-AEFD-4C20D117E623}"/>
          </ac:graphicFrameMkLst>
        </pc:graphicFrameChg>
        <pc:graphicFrameChg chg="add mod modGraphic">
          <ac:chgData name="Florian Genilloud" userId="bf64e25e432c231a" providerId="LiveId" clId="{24E314D2-A29F-4FCB-9B1F-0120D7E2D683}" dt="2019-12-19T11:11:46.739" v="6270" actId="20577"/>
          <ac:graphicFrameMkLst>
            <pc:docMk/>
            <pc:sldMk cId="3361852968" sldId="302"/>
            <ac:graphicFrameMk id="7" creationId="{ADF48CA9-0961-4222-A753-2E53B931A327}"/>
          </ac:graphicFrameMkLst>
        </pc:graphicFrameChg>
        <pc:graphicFrameChg chg="add mod modGraphic">
          <ac:chgData name="Florian Genilloud" userId="bf64e25e432c231a" providerId="LiveId" clId="{24E314D2-A29F-4FCB-9B1F-0120D7E2D683}" dt="2019-12-19T08:47:47.203" v="5421" actId="20577"/>
          <ac:graphicFrameMkLst>
            <pc:docMk/>
            <pc:sldMk cId="3361852968" sldId="302"/>
            <ac:graphicFrameMk id="9" creationId="{F8CBA8C4-59E3-4564-B188-A56AD12ED7A0}"/>
          </ac:graphicFrameMkLst>
        </pc:graphicFrameChg>
        <pc:picChg chg="add">
          <ac:chgData name="Florian Genilloud" userId="bf64e25e432c231a" providerId="LiveId" clId="{24E314D2-A29F-4FCB-9B1F-0120D7E2D683}" dt="2019-12-19T08:52:33.425" v="5529"/>
          <ac:picMkLst>
            <pc:docMk/>
            <pc:sldMk cId="3361852968" sldId="302"/>
            <ac:picMk id="10" creationId="{5AB49111-EC1E-4593-80A5-C7252ACA700A}"/>
          </ac:picMkLst>
        </pc:picChg>
      </pc:sldChg>
      <pc:sldChg chg="addSp delSp modSp add addAnim delAnim modAnim">
        <pc:chgData name="Florian Genilloud" userId="bf64e25e432c231a" providerId="LiveId" clId="{24E314D2-A29F-4FCB-9B1F-0120D7E2D683}" dt="2019-12-19T08:51:19.567" v="5504"/>
        <pc:sldMkLst>
          <pc:docMk/>
          <pc:sldMk cId="2091879687" sldId="303"/>
        </pc:sldMkLst>
        <pc:spChg chg="mod">
          <ac:chgData name="Florian Genilloud" userId="bf64e25e432c231a" providerId="LiveId" clId="{24E314D2-A29F-4FCB-9B1F-0120D7E2D683}" dt="2019-12-16T10:38:40.150" v="4241" actId="122"/>
          <ac:spMkLst>
            <pc:docMk/>
            <pc:sldMk cId="2091879687" sldId="303"/>
            <ac:spMk id="2" creationId="{09E6FB0D-6C57-4B17-861C-EECBD20F7208}"/>
          </ac:spMkLst>
        </pc:spChg>
        <pc:spChg chg="add del mod">
          <ac:chgData name="Florian Genilloud" userId="bf64e25e432c231a" providerId="LiveId" clId="{24E314D2-A29F-4FCB-9B1F-0120D7E2D683}" dt="2019-12-19T08:09:31.078" v="4493" actId="478"/>
          <ac:spMkLst>
            <pc:docMk/>
            <pc:sldMk cId="2091879687" sldId="303"/>
            <ac:spMk id="3" creationId="{85098725-2CC9-4C6A-913D-45BBA41C0B6D}"/>
          </ac:spMkLst>
        </pc:spChg>
        <pc:spChg chg="add mod">
          <ac:chgData name="Florian Genilloud" userId="bf64e25e432c231a" providerId="LiveId" clId="{24E314D2-A29F-4FCB-9B1F-0120D7E2D683}" dt="2019-12-19T08:37:55.402" v="5142" actId="1076"/>
          <ac:spMkLst>
            <pc:docMk/>
            <pc:sldMk cId="2091879687" sldId="303"/>
            <ac:spMk id="8" creationId="{017E9E32-435F-45D6-A35D-01881AE09789}"/>
          </ac:spMkLst>
        </pc:spChg>
        <pc:spChg chg="add mod">
          <ac:chgData name="Florian Genilloud" userId="bf64e25e432c231a" providerId="LiveId" clId="{24E314D2-A29F-4FCB-9B1F-0120D7E2D683}" dt="2019-12-19T08:37:58.815" v="5143" actId="1076"/>
          <ac:spMkLst>
            <pc:docMk/>
            <pc:sldMk cId="2091879687" sldId="303"/>
            <ac:spMk id="9" creationId="{EFF79E54-2004-4865-8436-816493C0FA74}"/>
          </ac:spMkLst>
        </pc:spChg>
        <pc:spChg chg="add mod">
          <ac:chgData name="Florian Genilloud" userId="bf64e25e432c231a" providerId="LiveId" clId="{24E314D2-A29F-4FCB-9B1F-0120D7E2D683}" dt="2019-12-19T08:08:48.172" v="4483" actId="14100"/>
          <ac:spMkLst>
            <pc:docMk/>
            <pc:sldMk cId="2091879687" sldId="303"/>
            <ac:spMk id="10" creationId="{40ACE575-EC4B-4E2B-BA28-4BB1FBB2C31B}"/>
          </ac:spMkLst>
        </pc:spChg>
        <pc:spChg chg="add mod">
          <ac:chgData name="Florian Genilloud" userId="bf64e25e432c231a" providerId="LiveId" clId="{24E314D2-A29F-4FCB-9B1F-0120D7E2D683}" dt="2019-12-19T08:08:48.172" v="4483" actId="14100"/>
          <ac:spMkLst>
            <pc:docMk/>
            <pc:sldMk cId="2091879687" sldId="303"/>
            <ac:spMk id="13" creationId="{736B317F-C470-44D9-9CBF-843C6760B698}"/>
          </ac:spMkLst>
        </pc:spChg>
        <pc:spChg chg="add mod">
          <ac:chgData name="Florian Genilloud" userId="bf64e25e432c231a" providerId="LiveId" clId="{24E314D2-A29F-4FCB-9B1F-0120D7E2D683}" dt="2019-12-19T08:08:48.172" v="4483" actId="14100"/>
          <ac:spMkLst>
            <pc:docMk/>
            <pc:sldMk cId="2091879687" sldId="303"/>
            <ac:spMk id="14" creationId="{87D4C03B-E975-4BEA-962F-5B03E365D3AF}"/>
          </ac:spMkLst>
        </pc:spChg>
        <pc:spChg chg="add del mod">
          <ac:chgData name="Florian Genilloud" userId="bf64e25e432c231a" providerId="LiveId" clId="{24E314D2-A29F-4FCB-9B1F-0120D7E2D683}" dt="2019-12-16T10:50:59.291" v="4318" actId="478"/>
          <ac:spMkLst>
            <pc:docMk/>
            <pc:sldMk cId="2091879687" sldId="303"/>
            <ac:spMk id="15" creationId="{595F93EA-59C5-46BA-B0A7-2C0006670938}"/>
          </ac:spMkLst>
        </pc:spChg>
        <pc:spChg chg="add del mod">
          <ac:chgData name="Florian Genilloud" userId="bf64e25e432c231a" providerId="LiveId" clId="{24E314D2-A29F-4FCB-9B1F-0120D7E2D683}" dt="2019-12-16T10:51:37.758" v="4320" actId="11529"/>
          <ac:spMkLst>
            <pc:docMk/>
            <pc:sldMk cId="2091879687" sldId="303"/>
            <ac:spMk id="16" creationId="{00A3D541-E198-4358-86DD-6AB4A6F28531}"/>
          </ac:spMkLst>
        </pc:spChg>
        <pc:spChg chg="add">
          <ac:chgData name="Florian Genilloud" userId="bf64e25e432c231a" providerId="LiveId" clId="{24E314D2-A29F-4FCB-9B1F-0120D7E2D683}" dt="2019-12-19T08:51:19.567" v="5504"/>
          <ac:spMkLst>
            <pc:docMk/>
            <pc:sldMk cId="2091879687" sldId="303"/>
            <ac:spMk id="16" creationId="{BC2C3202-3976-42D5-879B-63E1AE1A5AE0}"/>
          </ac:spMkLst>
        </pc:spChg>
        <pc:spChg chg="add del mod">
          <ac:chgData name="Florian Genilloud" userId="bf64e25e432c231a" providerId="LiveId" clId="{24E314D2-A29F-4FCB-9B1F-0120D7E2D683}" dt="2019-12-16T10:52:09.574" v="4322" actId="478"/>
          <ac:spMkLst>
            <pc:docMk/>
            <pc:sldMk cId="2091879687" sldId="303"/>
            <ac:spMk id="17" creationId="{BC052D08-03DA-4DC7-BE2B-57084A647D19}"/>
          </ac:spMkLst>
        </pc:spChg>
        <pc:spChg chg="add del mod">
          <ac:chgData name="Florian Genilloud" userId="bf64e25e432c231a" providerId="LiveId" clId="{24E314D2-A29F-4FCB-9B1F-0120D7E2D683}" dt="2019-12-16T10:52:43.203" v="4329" actId="478"/>
          <ac:spMkLst>
            <pc:docMk/>
            <pc:sldMk cId="2091879687" sldId="303"/>
            <ac:spMk id="18" creationId="{4FB515C2-F096-4121-A43B-F708E3C516D1}"/>
          </ac:spMkLst>
        </pc:spChg>
        <pc:grpChg chg="add del mod">
          <ac:chgData name="Florian Genilloud" userId="bf64e25e432c231a" providerId="LiveId" clId="{24E314D2-A29F-4FCB-9B1F-0120D7E2D683}" dt="2019-12-16T10:54:48.696" v="4365"/>
          <ac:grpSpMkLst>
            <pc:docMk/>
            <pc:sldMk cId="2091879687" sldId="303"/>
            <ac:grpSpMk id="29" creationId="{EF047630-0B30-454C-9BAB-54B8559C2DAD}"/>
          </ac:grpSpMkLst>
        </pc:grpChg>
        <pc:grpChg chg="add del mod">
          <ac:chgData name="Florian Genilloud" userId="bf64e25e432c231a" providerId="LiveId" clId="{24E314D2-A29F-4FCB-9B1F-0120D7E2D683}" dt="2019-12-16T10:54:48.526" v="4363"/>
          <ac:grpSpMkLst>
            <pc:docMk/>
            <pc:sldMk cId="2091879687" sldId="303"/>
            <ac:grpSpMk id="31" creationId="{B9A65A8E-5F20-460E-96ED-802E8CD9DF58}"/>
          </ac:grpSpMkLst>
        </pc:grpChg>
        <pc:grpChg chg="add del mod">
          <ac:chgData name="Florian Genilloud" userId="bf64e25e432c231a" providerId="LiveId" clId="{24E314D2-A29F-4FCB-9B1F-0120D7E2D683}" dt="2019-12-16T10:54:38.917" v="4356"/>
          <ac:grpSpMkLst>
            <pc:docMk/>
            <pc:sldMk cId="2091879687" sldId="303"/>
            <ac:grpSpMk id="34" creationId="{99C8AD8A-8B9F-4134-B044-E2B5BC9A3EF4}"/>
          </ac:grpSpMkLst>
        </pc:grpChg>
        <pc:grpChg chg="mod">
          <ac:chgData name="Florian Genilloud" userId="bf64e25e432c231a" providerId="LiveId" clId="{24E314D2-A29F-4FCB-9B1F-0120D7E2D683}" dt="2019-12-16T10:54:38.296" v="4354"/>
          <ac:grpSpMkLst>
            <pc:docMk/>
            <pc:sldMk cId="2091879687" sldId="303"/>
            <ac:grpSpMk id="36" creationId="{FBDCA6E5-637C-4542-BA9C-673A1754EBD3}"/>
          </ac:grpSpMkLst>
        </pc:grpChg>
        <pc:grpChg chg="mod">
          <ac:chgData name="Florian Genilloud" userId="bf64e25e432c231a" providerId="LiveId" clId="{24E314D2-A29F-4FCB-9B1F-0120D7E2D683}" dt="2019-12-16T10:54:48.343" v="4361"/>
          <ac:grpSpMkLst>
            <pc:docMk/>
            <pc:sldMk cId="2091879687" sldId="303"/>
            <ac:grpSpMk id="38" creationId="{5ACB2D71-BEA7-46E7-A748-55C81B11DAF8}"/>
          </ac:grpSpMkLst>
        </pc:grpChg>
        <pc:graphicFrameChg chg="add mod">
          <ac:chgData name="Florian Genilloud" userId="bf64e25e432c231a" providerId="LiveId" clId="{24E314D2-A29F-4FCB-9B1F-0120D7E2D683}" dt="2019-12-19T08:08:24.300" v="4480"/>
          <ac:graphicFrameMkLst>
            <pc:docMk/>
            <pc:sldMk cId="2091879687" sldId="303"/>
            <ac:graphicFrameMk id="15" creationId="{6D2B4A08-2379-4799-89CD-3D4B3773CEBA}"/>
          </ac:graphicFrameMkLst>
        </pc:graphicFrameChg>
        <pc:picChg chg="add mod ord">
          <ac:chgData name="Florian Genilloud" userId="bf64e25e432c231a" providerId="LiveId" clId="{24E314D2-A29F-4FCB-9B1F-0120D7E2D683}" dt="2019-12-19T08:09:17.161" v="4488" actId="167"/>
          <ac:picMkLst>
            <pc:docMk/>
            <pc:sldMk cId="2091879687" sldId="303"/>
            <ac:picMk id="5" creationId="{8375A512-EEBC-4C52-93AF-43540045A23A}"/>
          </ac:picMkLst>
        </pc:picChg>
        <pc:picChg chg="add">
          <ac:chgData name="Florian Genilloud" userId="bf64e25e432c231a" providerId="LiveId" clId="{24E314D2-A29F-4FCB-9B1F-0120D7E2D683}" dt="2019-12-19T08:51:19.567" v="5504"/>
          <ac:picMkLst>
            <pc:docMk/>
            <pc:sldMk cId="2091879687" sldId="303"/>
            <ac:picMk id="17" creationId="{6AA4D63F-569D-4687-80AC-2AC48C893D36}"/>
          </ac:picMkLst>
        </pc:picChg>
        <pc:inkChg chg="add del">
          <ac:chgData name="Florian Genilloud" userId="bf64e25e432c231a" providerId="LiveId" clId="{24E314D2-A29F-4FCB-9B1F-0120D7E2D683}" dt="2019-12-16T10:53:14.532" v="4331" actId="9405"/>
          <ac:inkMkLst>
            <pc:docMk/>
            <pc:sldMk cId="2091879687" sldId="303"/>
            <ac:inkMk id="19" creationId="{5AE47B58-5B62-44F2-AA8B-91895CE108BA}"/>
          </ac:inkMkLst>
        </pc:inkChg>
        <pc:inkChg chg="add del">
          <ac:chgData name="Florian Genilloud" userId="bf64e25e432c231a" providerId="LiveId" clId="{24E314D2-A29F-4FCB-9B1F-0120D7E2D683}" dt="2019-12-16T10:53:21.765" v="4333" actId="9405"/>
          <ac:inkMkLst>
            <pc:docMk/>
            <pc:sldMk cId="2091879687" sldId="303"/>
            <ac:inkMk id="20" creationId="{1577DE54-C859-40F9-81D5-01CC42703AED}"/>
          </ac:inkMkLst>
        </pc:inkChg>
        <pc:inkChg chg="add del">
          <ac:chgData name="Florian Genilloud" userId="bf64e25e432c231a" providerId="LiveId" clId="{24E314D2-A29F-4FCB-9B1F-0120D7E2D683}" dt="2019-12-16T10:53:53.854" v="4339" actId="9405"/>
          <ac:inkMkLst>
            <pc:docMk/>
            <pc:sldMk cId="2091879687" sldId="303"/>
            <ac:inkMk id="21" creationId="{14ACCE1B-833B-4EB0-8C40-6C82CA37E945}"/>
          </ac:inkMkLst>
        </pc:inkChg>
        <pc:inkChg chg="add del">
          <ac:chgData name="Florian Genilloud" userId="bf64e25e432c231a" providerId="LiveId" clId="{24E314D2-A29F-4FCB-9B1F-0120D7E2D683}" dt="2019-12-16T10:53:53.588" v="4338" actId="9405"/>
          <ac:inkMkLst>
            <pc:docMk/>
            <pc:sldMk cId="2091879687" sldId="303"/>
            <ac:inkMk id="22" creationId="{407AD306-0840-48E4-BA8B-A16A6925E198}"/>
          </ac:inkMkLst>
        </pc:inkChg>
        <pc:inkChg chg="add del">
          <ac:chgData name="Florian Genilloud" userId="bf64e25e432c231a" providerId="LiveId" clId="{24E314D2-A29F-4FCB-9B1F-0120D7E2D683}" dt="2019-12-16T10:53:53.244" v="4337" actId="9405"/>
          <ac:inkMkLst>
            <pc:docMk/>
            <pc:sldMk cId="2091879687" sldId="303"/>
            <ac:inkMk id="23" creationId="{C0DE9825-1C33-4275-85AE-482BA2F7070F}"/>
          </ac:inkMkLst>
        </pc:inkChg>
        <pc:inkChg chg="add del">
          <ac:chgData name="Florian Genilloud" userId="bf64e25e432c231a" providerId="LiveId" clId="{24E314D2-A29F-4FCB-9B1F-0120D7E2D683}" dt="2019-12-16T10:54:49.731" v="4369" actId="9405"/>
          <ac:inkMkLst>
            <pc:docMk/>
            <pc:sldMk cId="2091879687" sldId="303"/>
            <ac:inkMk id="24" creationId="{7282AB5F-42B8-482C-91A6-8E0C20FECD84}"/>
          </ac:inkMkLst>
        </pc:inkChg>
        <pc:inkChg chg="add del">
          <ac:chgData name="Florian Genilloud" userId="bf64e25e432c231a" providerId="LiveId" clId="{24E314D2-A29F-4FCB-9B1F-0120D7E2D683}" dt="2019-12-16T10:54:49.423" v="4368" actId="9405"/>
          <ac:inkMkLst>
            <pc:docMk/>
            <pc:sldMk cId="2091879687" sldId="303"/>
            <ac:inkMk id="25" creationId="{155D2AA0-BDB6-416C-BCF2-FB16D36679C4}"/>
          </ac:inkMkLst>
        </pc:inkChg>
        <pc:inkChg chg="add del mod">
          <ac:chgData name="Florian Genilloud" userId="bf64e25e432c231a" providerId="LiveId" clId="{24E314D2-A29F-4FCB-9B1F-0120D7E2D683}" dt="2019-12-16T10:54:49.156" v="4367" actId="9405"/>
          <ac:inkMkLst>
            <pc:docMk/>
            <pc:sldMk cId="2091879687" sldId="303"/>
            <ac:inkMk id="26" creationId="{F3402ED1-444B-4683-8485-EE26B21E10B2}"/>
          </ac:inkMkLst>
        </pc:inkChg>
        <pc:inkChg chg="add del mod">
          <ac:chgData name="Florian Genilloud" userId="bf64e25e432c231a" providerId="LiveId" clId="{24E314D2-A29F-4FCB-9B1F-0120D7E2D683}" dt="2019-12-16T10:54:48.895" v="4366" actId="9405"/>
          <ac:inkMkLst>
            <pc:docMk/>
            <pc:sldMk cId="2091879687" sldId="303"/>
            <ac:inkMk id="27" creationId="{C6C0324F-6176-4FE2-888D-25C04F295848}"/>
          </ac:inkMkLst>
        </pc:inkChg>
        <pc:inkChg chg="add del mod">
          <ac:chgData name="Florian Genilloud" userId="bf64e25e432c231a" providerId="LiveId" clId="{24E314D2-A29F-4FCB-9B1F-0120D7E2D683}" dt="2019-12-16T10:54:48.696" v="4365"/>
          <ac:inkMkLst>
            <pc:docMk/>
            <pc:sldMk cId="2091879687" sldId="303"/>
            <ac:inkMk id="28" creationId="{6C1A2BBE-CF45-4ACD-8176-A79E8623ABB7}"/>
          </ac:inkMkLst>
        </pc:inkChg>
        <pc:inkChg chg="add del mod">
          <ac:chgData name="Florian Genilloud" userId="bf64e25e432c231a" providerId="LiveId" clId="{24E314D2-A29F-4FCB-9B1F-0120D7E2D683}" dt="2019-12-16T10:54:48.526" v="4363"/>
          <ac:inkMkLst>
            <pc:docMk/>
            <pc:sldMk cId="2091879687" sldId="303"/>
            <ac:inkMk id="30" creationId="{0F66D9EB-1486-4275-86AD-39730F2F709F}"/>
          </ac:inkMkLst>
        </pc:inkChg>
        <pc:inkChg chg="add del mod">
          <ac:chgData name="Florian Genilloud" userId="bf64e25e432c231a" providerId="LiveId" clId="{24E314D2-A29F-4FCB-9B1F-0120D7E2D683}" dt="2019-12-16T10:54:39.452" v="4357" actId="9405"/>
          <ac:inkMkLst>
            <pc:docMk/>
            <pc:sldMk cId="2091879687" sldId="303"/>
            <ac:inkMk id="32" creationId="{D059FEF4-73A3-4F45-8E65-9EB659CFDFB8}"/>
          </ac:inkMkLst>
        </pc:inkChg>
        <pc:inkChg chg="add del mod">
          <ac:chgData name="Florian Genilloud" userId="bf64e25e432c231a" providerId="LiveId" clId="{24E314D2-A29F-4FCB-9B1F-0120D7E2D683}" dt="2019-12-16T10:54:38.917" v="4356"/>
          <ac:inkMkLst>
            <pc:docMk/>
            <pc:sldMk cId="2091879687" sldId="303"/>
            <ac:inkMk id="33" creationId="{098D3BA0-4A80-47B4-B742-5FED96E6CF40}"/>
          </ac:inkMkLst>
        </pc:inkChg>
        <pc:inkChg chg="add del mod">
          <ac:chgData name="Florian Genilloud" userId="bf64e25e432c231a" providerId="LiveId" clId="{24E314D2-A29F-4FCB-9B1F-0120D7E2D683}" dt="2019-12-16T10:54:38.296" v="4354"/>
          <ac:inkMkLst>
            <pc:docMk/>
            <pc:sldMk cId="2091879687" sldId="303"/>
            <ac:inkMk id="35" creationId="{D1F3F8AE-6AAB-4CEC-BC2D-CD2AA2E8134A}"/>
          </ac:inkMkLst>
        </pc:inkChg>
        <pc:inkChg chg="add del mod">
          <ac:chgData name="Florian Genilloud" userId="bf64e25e432c231a" providerId="LiveId" clId="{24E314D2-A29F-4FCB-9B1F-0120D7E2D683}" dt="2019-12-16T10:54:48.343" v="4361"/>
          <ac:inkMkLst>
            <pc:docMk/>
            <pc:sldMk cId="2091879687" sldId="303"/>
            <ac:inkMk id="37" creationId="{CCE90ECA-5BA0-49D1-B901-A1F26A4F8ECB}"/>
          </ac:inkMkLst>
        </pc:inkChg>
        <pc:inkChg chg="add del">
          <ac:chgData name="Florian Genilloud" userId="bf64e25e432c231a" providerId="LiveId" clId="{24E314D2-A29F-4FCB-9B1F-0120D7E2D683}" dt="2019-12-16T10:55:16.667" v="4371" actId="9405"/>
          <ac:inkMkLst>
            <pc:docMk/>
            <pc:sldMk cId="2091879687" sldId="303"/>
            <ac:inkMk id="39" creationId="{D1C7FDEE-9C17-492D-926C-479147A71A26}"/>
          </ac:inkMkLst>
        </pc:inkChg>
        <pc:inkChg chg="add del">
          <ac:chgData name="Florian Genilloud" userId="bf64e25e432c231a" providerId="LiveId" clId="{24E314D2-A29F-4FCB-9B1F-0120D7E2D683}" dt="2019-12-16T10:56:11.973" v="4391" actId="9405"/>
          <ac:inkMkLst>
            <pc:docMk/>
            <pc:sldMk cId="2091879687" sldId="303"/>
            <ac:inkMk id="40" creationId="{A92A6641-DCEF-4C97-A3FB-0BAB801935EC}"/>
          </ac:inkMkLst>
        </pc:inkChg>
        <pc:inkChg chg="add del">
          <ac:chgData name="Florian Genilloud" userId="bf64e25e432c231a" providerId="LiveId" clId="{24E314D2-A29F-4FCB-9B1F-0120D7E2D683}" dt="2019-12-16T10:55:28.558" v="4374" actId="9405"/>
          <ac:inkMkLst>
            <pc:docMk/>
            <pc:sldMk cId="2091879687" sldId="303"/>
            <ac:inkMk id="41" creationId="{8F68A8B3-68AA-4475-A781-642F2B94A81A}"/>
          </ac:inkMkLst>
        </pc:inkChg>
        <pc:inkChg chg="add del">
          <ac:chgData name="Florian Genilloud" userId="bf64e25e432c231a" providerId="LiveId" clId="{24E314D2-A29F-4FCB-9B1F-0120D7E2D683}" dt="2019-12-16T10:56:11.681" v="4390" actId="9405"/>
          <ac:inkMkLst>
            <pc:docMk/>
            <pc:sldMk cId="2091879687" sldId="303"/>
            <ac:inkMk id="42" creationId="{575F42FE-5D99-45AF-90E8-76577B5131BE}"/>
          </ac:inkMkLst>
        </pc:inkChg>
        <pc:inkChg chg="add del">
          <ac:chgData name="Florian Genilloud" userId="bf64e25e432c231a" providerId="LiveId" clId="{24E314D2-A29F-4FCB-9B1F-0120D7E2D683}" dt="2019-12-16T10:56:11.503" v="4389" actId="9405"/>
          <ac:inkMkLst>
            <pc:docMk/>
            <pc:sldMk cId="2091879687" sldId="303"/>
            <ac:inkMk id="43" creationId="{3A053E4B-8DD3-451B-82D0-D1145040C217}"/>
          </ac:inkMkLst>
        </pc:inkChg>
        <pc:inkChg chg="add del">
          <ac:chgData name="Florian Genilloud" userId="bf64e25e432c231a" providerId="LiveId" clId="{24E314D2-A29F-4FCB-9B1F-0120D7E2D683}" dt="2019-12-16T10:56:11.284" v="4388" actId="9405"/>
          <ac:inkMkLst>
            <pc:docMk/>
            <pc:sldMk cId="2091879687" sldId="303"/>
            <ac:inkMk id="44" creationId="{502C91B6-A09A-4956-9EB5-A8F657D06EFE}"/>
          </ac:inkMkLst>
        </pc:inkChg>
        <pc:inkChg chg="add del">
          <ac:chgData name="Florian Genilloud" userId="bf64e25e432c231a" providerId="LiveId" clId="{24E314D2-A29F-4FCB-9B1F-0120D7E2D683}" dt="2019-12-16T10:56:11.036" v="4387" actId="9405"/>
          <ac:inkMkLst>
            <pc:docMk/>
            <pc:sldMk cId="2091879687" sldId="303"/>
            <ac:inkMk id="45" creationId="{A41A47B0-5941-4B2C-9405-CBCBB9A862D8}"/>
          </ac:inkMkLst>
        </pc:inkChg>
        <pc:inkChg chg="add del">
          <ac:chgData name="Florian Genilloud" userId="bf64e25e432c231a" providerId="LiveId" clId="{24E314D2-A29F-4FCB-9B1F-0120D7E2D683}" dt="2019-12-16T10:56:10.872" v="4386" actId="9405"/>
          <ac:inkMkLst>
            <pc:docMk/>
            <pc:sldMk cId="2091879687" sldId="303"/>
            <ac:inkMk id="46" creationId="{EA7F5DB5-6A29-41D1-A770-06A2491FAA5D}"/>
          </ac:inkMkLst>
        </pc:inkChg>
        <pc:inkChg chg="add del">
          <ac:chgData name="Florian Genilloud" userId="bf64e25e432c231a" providerId="LiveId" clId="{24E314D2-A29F-4FCB-9B1F-0120D7E2D683}" dt="2019-12-16T10:55:56.513" v="4381" actId="9405"/>
          <ac:inkMkLst>
            <pc:docMk/>
            <pc:sldMk cId="2091879687" sldId="303"/>
            <ac:inkMk id="47" creationId="{D5C0B7C6-27EC-4666-B8B1-31F71A12CAC4}"/>
          </ac:inkMkLst>
        </pc:inkChg>
        <pc:inkChg chg="add del">
          <ac:chgData name="Florian Genilloud" userId="bf64e25e432c231a" providerId="LiveId" clId="{24E314D2-A29F-4FCB-9B1F-0120D7E2D683}" dt="2019-12-16T10:56:10.722" v="4385" actId="9405"/>
          <ac:inkMkLst>
            <pc:docMk/>
            <pc:sldMk cId="2091879687" sldId="303"/>
            <ac:inkMk id="48" creationId="{9B97176E-7C1C-4AD7-A602-A0EB27CE3E0A}"/>
          </ac:inkMkLst>
        </pc:inkChg>
        <pc:inkChg chg="add del">
          <ac:chgData name="Florian Genilloud" userId="bf64e25e432c231a" providerId="LiveId" clId="{24E314D2-A29F-4FCB-9B1F-0120D7E2D683}" dt="2019-12-16T10:56:10.542" v="4384" actId="9405"/>
          <ac:inkMkLst>
            <pc:docMk/>
            <pc:sldMk cId="2091879687" sldId="303"/>
            <ac:inkMk id="49" creationId="{15C0D193-6529-415E-BDB7-0E53F347E47F}"/>
          </ac:inkMkLst>
        </pc:inkChg>
        <pc:cxnChg chg="add mod">
          <ac:chgData name="Florian Genilloud" userId="bf64e25e432c231a" providerId="LiveId" clId="{24E314D2-A29F-4FCB-9B1F-0120D7E2D683}" dt="2019-12-19T08:08:48.172" v="4483" actId="14100"/>
          <ac:cxnSpMkLst>
            <pc:docMk/>
            <pc:sldMk cId="2091879687" sldId="303"/>
            <ac:cxnSpMk id="6" creationId="{BAEA528E-0B21-43CF-82C4-DD3094BD5F1B}"/>
          </ac:cxnSpMkLst>
        </pc:cxnChg>
        <pc:cxnChg chg="add mod">
          <ac:chgData name="Florian Genilloud" userId="bf64e25e432c231a" providerId="LiveId" clId="{24E314D2-A29F-4FCB-9B1F-0120D7E2D683}" dt="2019-12-19T08:08:48.172" v="4483" actId="14100"/>
          <ac:cxnSpMkLst>
            <pc:docMk/>
            <pc:sldMk cId="2091879687" sldId="303"/>
            <ac:cxnSpMk id="7" creationId="{CC6BCBC3-D769-412B-8DF1-A513F0872A20}"/>
          </ac:cxnSpMkLst>
        </pc:cxnChg>
      </pc:sldChg>
      <pc:sldChg chg="addSp delSp modSp add del">
        <pc:chgData name="Florian Genilloud" userId="bf64e25e432c231a" providerId="LiveId" clId="{24E314D2-A29F-4FCB-9B1F-0120D7E2D683}" dt="2019-12-19T09:20:29.531" v="6037"/>
        <pc:sldMkLst>
          <pc:docMk/>
          <pc:sldMk cId="857093949" sldId="304"/>
        </pc:sldMkLst>
        <pc:spChg chg="mod">
          <ac:chgData name="Florian Genilloud" userId="bf64e25e432c231a" providerId="LiveId" clId="{24E314D2-A29F-4FCB-9B1F-0120D7E2D683}" dt="2019-12-19T08:53:48.395" v="5574" actId="122"/>
          <ac:spMkLst>
            <pc:docMk/>
            <pc:sldMk cId="857093949" sldId="304"/>
            <ac:spMk id="2" creationId="{DD374873-EBDA-4184-85BF-31B8A43DE6F4}"/>
          </ac:spMkLst>
        </pc:spChg>
        <pc:spChg chg="del">
          <ac:chgData name="Florian Genilloud" userId="bf64e25e432c231a" providerId="LiveId" clId="{24E314D2-A29F-4FCB-9B1F-0120D7E2D683}" dt="2019-12-19T08:04:29.050" v="4472"/>
          <ac:spMkLst>
            <pc:docMk/>
            <pc:sldMk cId="857093949" sldId="304"/>
            <ac:spMk id="3" creationId="{B7E4458F-1FBB-48F9-9445-B11C259820C3}"/>
          </ac:spMkLst>
        </pc:spChg>
        <pc:spChg chg="add mod">
          <ac:chgData name="Florian Genilloud" userId="bf64e25e432c231a" providerId="LiveId" clId="{24E314D2-A29F-4FCB-9B1F-0120D7E2D683}" dt="2019-12-19T08:58:34.467" v="6021" actId="20577"/>
          <ac:spMkLst>
            <pc:docMk/>
            <pc:sldMk cId="857093949" sldId="304"/>
            <ac:spMk id="7" creationId="{0DEBC529-A88E-4CA9-9D7D-4535ED3F2F0C}"/>
          </ac:spMkLst>
        </pc:spChg>
        <pc:spChg chg="add">
          <ac:chgData name="Florian Genilloud" userId="bf64e25e432c231a" providerId="LiveId" clId="{24E314D2-A29F-4FCB-9B1F-0120D7E2D683}" dt="2019-12-19T09:20:29.531" v="6037"/>
          <ac:spMkLst>
            <pc:docMk/>
            <pc:sldMk cId="857093949" sldId="304"/>
            <ac:spMk id="8" creationId="{CD065152-0784-4C4C-85B1-37F6EBCB13E8}"/>
          </ac:spMkLst>
        </pc:spChg>
        <pc:graphicFrameChg chg="add del mod modGraphic">
          <ac:chgData name="Florian Genilloud" userId="bf64e25e432c231a" providerId="LiveId" clId="{24E314D2-A29F-4FCB-9B1F-0120D7E2D683}" dt="2019-12-19T08:04:43.891" v="4475" actId="478"/>
          <ac:graphicFrameMkLst>
            <pc:docMk/>
            <pc:sldMk cId="857093949" sldId="304"/>
            <ac:graphicFrameMk id="5" creationId="{A64277E9-A4A0-47B4-9392-A7D51E2559CC}"/>
          </ac:graphicFrameMkLst>
        </pc:graphicFrameChg>
        <pc:picChg chg="add">
          <ac:chgData name="Florian Genilloud" userId="bf64e25e432c231a" providerId="LiveId" clId="{24E314D2-A29F-4FCB-9B1F-0120D7E2D683}" dt="2019-12-19T09:20:29.531" v="6037"/>
          <ac:picMkLst>
            <pc:docMk/>
            <pc:sldMk cId="857093949" sldId="304"/>
            <ac:picMk id="9" creationId="{3B7578E0-0900-46A0-8F8A-5B0958193292}"/>
          </ac:picMkLst>
        </pc:picChg>
      </pc:sldChg>
      <pc:sldChg chg="addSp delSp modSp add modAnim">
        <pc:chgData name="Florian Genilloud" userId="bf64e25e432c231a" providerId="LiveId" clId="{24E314D2-A29F-4FCB-9B1F-0120D7E2D683}" dt="2019-12-19T08:51:21.615" v="5505"/>
        <pc:sldMkLst>
          <pc:docMk/>
          <pc:sldMk cId="2610964438" sldId="305"/>
        </pc:sldMkLst>
        <pc:spChg chg="mod">
          <ac:chgData name="Florian Genilloud" userId="bf64e25e432c231a" providerId="LiveId" clId="{24E314D2-A29F-4FCB-9B1F-0120D7E2D683}" dt="2019-12-19T08:12:38.758" v="4574" actId="122"/>
          <ac:spMkLst>
            <pc:docMk/>
            <pc:sldMk cId="2610964438" sldId="305"/>
            <ac:spMk id="2" creationId="{2EBC35B0-6EF7-4A0C-818B-02876C464097}"/>
          </ac:spMkLst>
        </pc:spChg>
        <pc:spChg chg="del">
          <ac:chgData name="Florian Genilloud" userId="bf64e25e432c231a" providerId="LiveId" clId="{24E314D2-A29F-4FCB-9B1F-0120D7E2D683}" dt="2019-12-19T08:10:32.739" v="4518"/>
          <ac:spMkLst>
            <pc:docMk/>
            <pc:sldMk cId="2610964438" sldId="305"/>
            <ac:spMk id="3" creationId="{D7D76397-CAC6-48AB-9559-319AD9F9B54B}"/>
          </ac:spMkLst>
        </pc:spChg>
        <pc:spChg chg="add mod">
          <ac:chgData name="Florian Genilloud" userId="bf64e25e432c231a" providerId="LiveId" clId="{24E314D2-A29F-4FCB-9B1F-0120D7E2D683}" dt="2019-12-19T08:13:08.281" v="4582"/>
          <ac:spMkLst>
            <pc:docMk/>
            <pc:sldMk cId="2610964438" sldId="305"/>
            <ac:spMk id="6" creationId="{29B48559-269E-417F-A7AF-8AA3FAFB2466}"/>
          </ac:spMkLst>
        </pc:spChg>
        <pc:spChg chg="add mod">
          <ac:chgData name="Florian Genilloud" userId="bf64e25e432c231a" providerId="LiveId" clId="{24E314D2-A29F-4FCB-9B1F-0120D7E2D683}" dt="2019-12-19T08:15:13.768" v="4610" actId="1076"/>
          <ac:spMkLst>
            <pc:docMk/>
            <pc:sldMk cId="2610964438" sldId="305"/>
            <ac:spMk id="7" creationId="{D80B7D1F-CCAA-47B0-ADAD-E225ABA32057}"/>
          </ac:spMkLst>
        </pc:spChg>
        <pc:spChg chg="add mod">
          <ac:chgData name="Florian Genilloud" userId="bf64e25e432c231a" providerId="LiveId" clId="{24E314D2-A29F-4FCB-9B1F-0120D7E2D683}" dt="2019-12-19T08:16:44.327" v="4623" actId="1076"/>
          <ac:spMkLst>
            <pc:docMk/>
            <pc:sldMk cId="2610964438" sldId="305"/>
            <ac:spMk id="9" creationId="{CC687FB8-0331-4ECE-8F59-16F325E66E44}"/>
          </ac:spMkLst>
        </pc:spChg>
        <pc:spChg chg="add">
          <ac:chgData name="Florian Genilloud" userId="bf64e25e432c231a" providerId="LiveId" clId="{24E314D2-A29F-4FCB-9B1F-0120D7E2D683}" dt="2019-12-19T08:51:21.615" v="5505"/>
          <ac:spMkLst>
            <pc:docMk/>
            <pc:sldMk cId="2610964438" sldId="305"/>
            <ac:spMk id="11" creationId="{D27E504F-016F-4BBF-B845-FF35199F76AE}"/>
          </ac:spMkLst>
        </pc:spChg>
        <pc:graphicFrameChg chg="add mod">
          <ac:chgData name="Florian Genilloud" userId="bf64e25e432c231a" providerId="LiveId" clId="{24E314D2-A29F-4FCB-9B1F-0120D7E2D683}" dt="2019-12-19T08:17:12.251" v="4631" actId="1076"/>
          <ac:graphicFrameMkLst>
            <pc:docMk/>
            <pc:sldMk cId="2610964438" sldId="305"/>
            <ac:graphicFrameMk id="5" creationId="{6D2B4A08-2379-4799-89CD-3D4B3773CEBA}"/>
          </ac:graphicFrameMkLst>
        </pc:graphicFrameChg>
        <pc:graphicFrameChg chg="add mod">
          <ac:chgData name="Florian Genilloud" userId="bf64e25e432c231a" providerId="LiveId" clId="{24E314D2-A29F-4FCB-9B1F-0120D7E2D683}" dt="2019-12-19T08:14:53.651" v="4604" actId="14100"/>
          <ac:graphicFrameMkLst>
            <pc:docMk/>
            <pc:sldMk cId="2610964438" sldId="305"/>
            <ac:graphicFrameMk id="8" creationId="{9809F61C-8F44-4A1A-813D-6332590990D1}"/>
          </ac:graphicFrameMkLst>
        </pc:graphicFrameChg>
        <pc:graphicFrameChg chg="add mod">
          <ac:chgData name="Florian Genilloud" userId="bf64e25e432c231a" providerId="LiveId" clId="{24E314D2-A29F-4FCB-9B1F-0120D7E2D683}" dt="2019-12-19T08:18:03.677" v="4661" actId="14100"/>
          <ac:graphicFrameMkLst>
            <pc:docMk/>
            <pc:sldMk cId="2610964438" sldId="305"/>
            <ac:graphicFrameMk id="10" creationId="{C9CD1707-B64F-49DE-A4CC-4DC2F98318B1}"/>
          </ac:graphicFrameMkLst>
        </pc:graphicFrameChg>
        <pc:picChg chg="add">
          <ac:chgData name="Florian Genilloud" userId="bf64e25e432c231a" providerId="LiveId" clId="{24E314D2-A29F-4FCB-9B1F-0120D7E2D683}" dt="2019-12-19T08:51:21.615" v="5505"/>
          <ac:picMkLst>
            <pc:docMk/>
            <pc:sldMk cId="2610964438" sldId="305"/>
            <ac:picMk id="12" creationId="{FC2343AA-643B-4EA9-B5A4-B68A66C91007}"/>
          </ac:picMkLst>
        </pc:picChg>
      </pc:sldChg>
      <pc:sldChg chg="add del">
        <pc:chgData name="Florian Genilloud" userId="bf64e25e432c231a" providerId="LiveId" clId="{24E314D2-A29F-4FCB-9B1F-0120D7E2D683}" dt="2019-12-19T08:18:34.432" v="4665" actId="47"/>
        <pc:sldMkLst>
          <pc:docMk/>
          <pc:sldMk cId="167499762" sldId="306"/>
        </pc:sldMkLst>
      </pc:sldChg>
    </pc:docChg>
  </pc:docChgLst>
  <pc:docChgLst>
    <pc:chgData name="Florian Genilloud" userId="bf64e25e432c231a" providerId="LiveId" clId="{1BB55DC6-A236-415A-9145-74209DDF0881}"/>
    <pc:docChg chg="undo redo custSel mod addSld delSld modSld">
      <pc:chgData name="Florian Genilloud" userId="bf64e25e432c231a" providerId="LiveId" clId="{1BB55DC6-A236-415A-9145-74209DDF0881}" dt="2020-11-05T08:53:58.780" v="4164"/>
      <pc:docMkLst>
        <pc:docMk/>
      </pc:docMkLst>
      <pc:sldChg chg="modSp mod">
        <pc:chgData name="Florian Genilloud" userId="bf64e25e432c231a" providerId="LiveId" clId="{1BB55DC6-A236-415A-9145-74209DDF0881}" dt="2020-11-05T07:49:37.809" v="3920" actId="20577"/>
        <pc:sldMkLst>
          <pc:docMk/>
          <pc:sldMk cId="0" sldId="256"/>
        </pc:sldMkLst>
        <pc:spChg chg="mod">
          <ac:chgData name="Florian Genilloud" userId="bf64e25e432c231a" providerId="LiveId" clId="{1BB55DC6-A236-415A-9145-74209DDF0881}" dt="2020-11-05T07:49:37.809" v="3920" actId="20577"/>
          <ac:spMkLst>
            <pc:docMk/>
            <pc:sldMk cId="0" sldId="256"/>
            <ac:spMk id="12" creationId="{00000000-0000-0000-0000-000000000000}"/>
          </ac:spMkLst>
        </pc:spChg>
      </pc:sldChg>
      <pc:sldChg chg="delSp modSp add del mod">
        <pc:chgData name="Florian Genilloud" userId="bf64e25e432c231a" providerId="LiveId" clId="{1BB55DC6-A236-415A-9145-74209DDF0881}" dt="2020-11-05T08:40:44.029" v="3933" actId="47"/>
        <pc:sldMkLst>
          <pc:docMk/>
          <pc:sldMk cId="54767655" sldId="278"/>
        </pc:sldMkLst>
        <pc:spChg chg="mod">
          <ac:chgData name="Florian Genilloud" userId="bf64e25e432c231a" providerId="LiveId" clId="{1BB55DC6-A236-415A-9145-74209DDF0881}" dt="2020-11-04T21:46:48.288" v="2341" actId="207"/>
          <ac:spMkLst>
            <pc:docMk/>
            <pc:sldMk cId="54767655" sldId="278"/>
            <ac:spMk id="2" creationId="{00000000-0000-0000-0000-000000000000}"/>
          </ac:spMkLst>
        </pc:spChg>
        <pc:spChg chg="mod">
          <ac:chgData name="Florian Genilloud" userId="bf64e25e432c231a" providerId="LiveId" clId="{1BB55DC6-A236-415A-9145-74209DDF0881}" dt="2020-11-04T21:17:07.096" v="1245" actId="14100"/>
          <ac:spMkLst>
            <pc:docMk/>
            <pc:sldMk cId="54767655" sldId="278"/>
            <ac:spMk id="3" creationId="{00000000-0000-0000-0000-000000000000}"/>
          </ac:spMkLst>
        </pc:spChg>
        <pc:spChg chg="mod">
          <ac:chgData name="Florian Genilloud" userId="bf64e25e432c231a" providerId="LiveId" clId="{1BB55DC6-A236-415A-9145-74209DDF0881}" dt="2020-11-04T21:17:13.608" v="1247" actId="1076"/>
          <ac:spMkLst>
            <pc:docMk/>
            <pc:sldMk cId="54767655" sldId="278"/>
            <ac:spMk id="1046" creationId="{00000000-0000-0000-0000-000000000000}"/>
          </ac:spMkLst>
        </pc:spChg>
        <pc:picChg chg="del">
          <ac:chgData name="Florian Genilloud" userId="bf64e25e432c231a" providerId="LiveId" clId="{1BB55DC6-A236-415A-9145-74209DDF0881}" dt="2020-11-04T21:04:58.434" v="524" actId="478"/>
          <ac:picMkLst>
            <pc:docMk/>
            <pc:sldMk cId="54767655" sldId="278"/>
            <ac:picMk id="6" creationId="{BA363555-247C-4991-AB66-42995AF2DF52}"/>
          </ac:picMkLst>
        </pc:picChg>
      </pc:sldChg>
      <pc:sldChg chg="modSp mod">
        <pc:chgData name="Florian Genilloud" userId="bf64e25e432c231a" providerId="LiveId" clId="{1BB55DC6-A236-415A-9145-74209DDF0881}" dt="2020-11-05T08:50:55.723" v="4150" actId="20577"/>
        <pc:sldMkLst>
          <pc:docMk/>
          <pc:sldMk cId="1395324255" sldId="279"/>
        </pc:sldMkLst>
        <pc:spChg chg="mod">
          <ac:chgData name="Florian Genilloud" userId="bf64e25e432c231a" providerId="LiveId" clId="{1BB55DC6-A236-415A-9145-74209DDF0881}" dt="2020-11-04T20:42:48.414" v="100" actId="1076"/>
          <ac:spMkLst>
            <pc:docMk/>
            <pc:sldMk cId="1395324255" sldId="279"/>
            <ac:spMk id="2" creationId="{60F14281-AE67-4F4C-B75F-21ABD9DB0755}"/>
          </ac:spMkLst>
        </pc:spChg>
        <pc:spChg chg="mod">
          <ac:chgData name="Florian Genilloud" userId="bf64e25e432c231a" providerId="LiveId" clId="{1BB55DC6-A236-415A-9145-74209DDF0881}" dt="2020-11-05T08:50:55.723" v="4150" actId="20577"/>
          <ac:spMkLst>
            <pc:docMk/>
            <pc:sldMk cId="1395324255" sldId="279"/>
            <ac:spMk id="3" creationId="{3FA9797B-8813-4119-8DC9-EE8731293F37}"/>
          </ac:spMkLst>
        </pc:spChg>
      </pc:sldChg>
      <pc:sldChg chg="del">
        <pc:chgData name="Florian Genilloud" userId="bf64e25e432c231a" providerId="LiveId" clId="{1BB55DC6-A236-415A-9145-74209DDF0881}" dt="2020-11-04T21:20:58.116" v="1280" actId="47"/>
        <pc:sldMkLst>
          <pc:docMk/>
          <pc:sldMk cId="36973321" sldId="281"/>
        </pc:sldMkLst>
      </pc:sldChg>
      <pc:sldChg chg="del">
        <pc:chgData name="Florian Genilloud" userId="bf64e25e432c231a" providerId="LiveId" clId="{1BB55DC6-A236-415A-9145-74209DDF0881}" dt="2020-11-04T21:17:29.395" v="1250" actId="47"/>
        <pc:sldMkLst>
          <pc:docMk/>
          <pc:sldMk cId="279330177" sldId="283"/>
        </pc:sldMkLst>
      </pc:sldChg>
      <pc:sldChg chg="del">
        <pc:chgData name="Florian Genilloud" userId="bf64e25e432c231a" providerId="LiveId" clId="{1BB55DC6-A236-415A-9145-74209DDF0881}" dt="2020-11-04T21:20:58.760" v="1281" actId="47"/>
        <pc:sldMkLst>
          <pc:docMk/>
          <pc:sldMk cId="3259431710" sldId="284"/>
        </pc:sldMkLst>
      </pc:sldChg>
      <pc:sldChg chg="del">
        <pc:chgData name="Florian Genilloud" userId="bf64e25e432c231a" providerId="LiveId" clId="{1BB55DC6-A236-415A-9145-74209DDF0881}" dt="2020-11-04T21:20:59.490" v="1282" actId="47"/>
        <pc:sldMkLst>
          <pc:docMk/>
          <pc:sldMk cId="2959744353" sldId="285"/>
        </pc:sldMkLst>
      </pc:sldChg>
      <pc:sldChg chg="del">
        <pc:chgData name="Florian Genilloud" userId="bf64e25e432c231a" providerId="LiveId" clId="{1BB55DC6-A236-415A-9145-74209DDF0881}" dt="2020-11-04T21:21:00.025" v="1283" actId="47"/>
        <pc:sldMkLst>
          <pc:docMk/>
          <pc:sldMk cId="2632936368" sldId="286"/>
        </pc:sldMkLst>
      </pc:sldChg>
      <pc:sldChg chg="del">
        <pc:chgData name="Florian Genilloud" userId="bf64e25e432c231a" providerId="LiveId" clId="{1BB55DC6-A236-415A-9145-74209DDF0881}" dt="2020-11-04T21:21:00.875" v="1284" actId="47"/>
        <pc:sldMkLst>
          <pc:docMk/>
          <pc:sldMk cId="1116456487" sldId="287"/>
        </pc:sldMkLst>
      </pc:sldChg>
      <pc:sldChg chg="del">
        <pc:chgData name="Florian Genilloud" userId="bf64e25e432c231a" providerId="LiveId" clId="{1BB55DC6-A236-415A-9145-74209DDF0881}" dt="2020-11-04T21:21:01.671" v="1285" actId="47"/>
        <pc:sldMkLst>
          <pc:docMk/>
          <pc:sldMk cId="2106090846" sldId="288"/>
        </pc:sldMkLst>
      </pc:sldChg>
      <pc:sldChg chg="del">
        <pc:chgData name="Florian Genilloud" userId="bf64e25e432c231a" providerId="LiveId" clId="{1BB55DC6-A236-415A-9145-74209DDF0881}" dt="2020-11-04T21:17:28.535" v="1249" actId="47"/>
        <pc:sldMkLst>
          <pc:docMk/>
          <pc:sldMk cId="2120915789" sldId="289"/>
        </pc:sldMkLst>
      </pc:sldChg>
      <pc:sldChg chg="del">
        <pc:chgData name="Florian Genilloud" userId="bf64e25e432c231a" providerId="LiveId" clId="{1BB55DC6-A236-415A-9145-74209DDF0881}" dt="2020-11-04T21:20:56.932" v="1279" actId="47"/>
        <pc:sldMkLst>
          <pc:docMk/>
          <pc:sldMk cId="229457685" sldId="291"/>
        </pc:sldMkLst>
      </pc:sldChg>
      <pc:sldChg chg="del">
        <pc:chgData name="Florian Genilloud" userId="bf64e25e432c231a" providerId="LiveId" clId="{1BB55DC6-A236-415A-9145-74209DDF0881}" dt="2020-11-04T21:21:04.930" v="1287" actId="47"/>
        <pc:sldMkLst>
          <pc:docMk/>
          <pc:sldMk cId="3397684113" sldId="292"/>
        </pc:sldMkLst>
      </pc:sldChg>
      <pc:sldChg chg="modSp del mod">
        <pc:chgData name="Florian Genilloud" userId="bf64e25e432c231a" providerId="LiveId" clId="{1BB55DC6-A236-415A-9145-74209DDF0881}" dt="2020-11-04T22:16:03.293" v="3918" actId="47"/>
        <pc:sldMkLst>
          <pc:docMk/>
          <pc:sldMk cId="3267534686" sldId="293"/>
        </pc:sldMkLst>
        <pc:picChg chg="mod">
          <ac:chgData name="Florian Genilloud" userId="bf64e25e432c231a" providerId="LiveId" clId="{1BB55DC6-A236-415A-9145-74209DDF0881}" dt="2020-11-04T22:16:01.558" v="3917" actId="14100"/>
          <ac:picMkLst>
            <pc:docMk/>
            <pc:sldMk cId="3267534686" sldId="293"/>
            <ac:picMk id="6" creationId="{70E44087-74CC-4589-8655-72B233AA3810}"/>
          </ac:picMkLst>
        </pc:picChg>
      </pc:sldChg>
      <pc:sldChg chg="addSp delSp modSp mod modClrScheme chgLayout">
        <pc:chgData name="Florian Genilloud" userId="bf64e25e432c231a" providerId="LiveId" clId="{1BB55DC6-A236-415A-9145-74209DDF0881}" dt="2020-11-05T08:53:41.563" v="4163" actId="1076"/>
        <pc:sldMkLst>
          <pc:docMk/>
          <pc:sldMk cId="1470121839" sldId="294"/>
        </pc:sldMkLst>
        <pc:spChg chg="mod ord">
          <ac:chgData name="Florian Genilloud" userId="bf64e25e432c231a" providerId="LiveId" clId="{1BB55DC6-A236-415A-9145-74209DDF0881}" dt="2020-11-05T08:42:00.183" v="3974" actId="20577"/>
          <ac:spMkLst>
            <pc:docMk/>
            <pc:sldMk cId="1470121839" sldId="294"/>
            <ac:spMk id="2" creationId="{AD8342E5-904B-4463-BDED-A99DC3464D2D}"/>
          </ac:spMkLst>
        </pc:spChg>
        <pc:spChg chg="del mod">
          <ac:chgData name="Florian Genilloud" userId="bf64e25e432c231a" providerId="LiveId" clId="{1BB55DC6-A236-415A-9145-74209DDF0881}" dt="2020-11-04T21:02:22.456" v="493" actId="478"/>
          <ac:spMkLst>
            <pc:docMk/>
            <pc:sldMk cId="1470121839" sldId="294"/>
            <ac:spMk id="3" creationId="{94F48E79-A6D2-4703-9D5E-0320FAB4F8AC}"/>
          </ac:spMkLst>
        </pc:spChg>
        <pc:spChg chg="mod ord">
          <ac:chgData name="Florian Genilloud" userId="bf64e25e432c231a" providerId="LiveId" clId="{1BB55DC6-A236-415A-9145-74209DDF0881}" dt="2020-11-04T21:07:55.829" v="636" actId="26606"/>
          <ac:spMkLst>
            <pc:docMk/>
            <pc:sldMk cId="1470121839" sldId="294"/>
            <ac:spMk id="4" creationId="{57C09FFF-F085-465E-A9F5-D2089C574386}"/>
          </ac:spMkLst>
        </pc:spChg>
        <pc:spChg chg="mod ord">
          <ac:chgData name="Florian Genilloud" userId="bf64e25e432c231a" providerId="LiveId" clId="{1BB55DC6-A236-415A-9145-74209DDF0881}" dt="2020-11-04T21:07:55.829" v="636" actId="26606"/>
          <ac:spMkLst>
            <pc:docMk/>
            <pc:sldMk cId="1470121839" sldId="294"/>
            <ac:spMk id="6" creationId="{11CDF22C-A03B-4FA5-8E9B-EBC0955F319C}"/>
          </ac:spMkLst>
        </pc:spChg>
        <pc:spChg chg="add mod ord">
          <ac:chgData name="Florian Genilloud" userId="bf64e25e432c231a" providerId="LiveId" clId="{1BB55DC6-A236-415A-9145-74209DDF0881}" dt="2020-11-04T21:14:33.487" v="875" actId="20577"/>
          <ac:spMkLst>
            <pc:docMk/>
            <pc:sldMk cId="1470121839" sldId="294"/>
            <ac:spMk id="8" creationId="{E8505BD0-1B1A-40D0-B5D4-2BD67E77F9DA}"/>
          </ac:spMkLst>
        </pc:spChg>
        <pc:spChg chg="add">
          <ac:chgData name="Florian Genilloud" userId="bf64e25e432c231a" providerId="LiveId" clId="{1BB55DC6-A236-415A-9145-74209DDF0881}" dt="2020-11-04T22:15:51.298" v="3915" actId="22"/>
          <ac:spMkLst>
            <pc:docMk/>
            <pc:sldMk cId="1470121839" sldId="294"/>
            <ac:spMk id="10" creationId="{F61EA185-D5B9-41A6-A5E6-5D5C17EDEE10}"/>
          </ac:spMkLst>
        </pc:spChg>
        <pc:picChg chg="add mod">
          <ac:chgData name="Florian Genilloud" userId="bf64e25e432c231a" providerId="LiveId" clId="{1BB55DC6-A236-415A-9145-74209DDF0881}" dt="2020-11-05T08:53:03.048" v="4156" actId="1440"/>
          <ac:picMkLst>
            <pc:docMk/>
            <pc:sldMk cId="1470121839" sldId="294"/>
            <ac:picMk id="3" creationId="{E24267A5-A192-4AAB-8D43-414563590015}"/>
          </ac:picMkLst>
        </pc:picChg>
        <pc:picChg chg="add del mod">
          <ac:chgData name="Florian Genilloud" userId="bf64e25e432c231a" providerId="LiveId" clId="{1BB55DC6-A236-415A-9145-74209DDF0881}" dt="2020-11-04T21:05:24.674" v="531" actId="478"/>
          <ac:picMkLst>
            <pc:docMk/>
            <pc:sldMk cId="1470121839" sldId="294"/>
            <ac:picMk id="7" creationId="{2790965D-B944-4BB2-AD22-B2728506C414}"/>
          </ac:picMkLst>
        </pc:picChg>
        <pc:picChg chg="add mod">
          <ac:chgData name="Florian Genilloud" userId="bf64e25e432c231a" providerId="LiveId" clId="{1BB55DC6-A236-415A-9145-74209DDF0881}" dt="2020-11-05T08:53:41.563" v="4163" actId="1076"/>
          <ac:picMkLst>
            <pc:docMk/>
            <pc:sldMk cId="1470121839" sldId="294"/>
            <ac:picMk id="7" creationId="{A578FBBA-BF76-4F0C-ADE8-F6AB353B9F59}"/>
          </ac:picMkLst>
        </pc:picChg>
        <pc:picChg chg="add">
          <ac:chgData name="Florian Genilloud" userId="bf64e25e432c231a" providerId="LiveId" clId="{1BB55DC6-A236-415A-9145-74209DDF0881}" dt="2020-11-04T22:15:51.298" v="3915" actId="22"/>
          <ac:picMkLst>
            <pc:docMk/>
            <pc:sldMk cId="1470121839" sldId="294"/>
            <ac:picMk id="12" creationId="{C477FD18-C437-411F-98E9-3080064CF37F}"/>
          </ac:picMkLst>
        </pc:picChg>
      </pc:sldChg>
      <pc:sldChg chg="del">
        <pc:chgData name="Florian Genilloud" userId="bf64e25e432c231a" providerId="LiveId" clId="{1BB55DC6-A236-415A-9145-74209DDF0881}" dt="2020-11-04T21:21:02.619" v="1286" actId="47"/>
        <pc:sldMkLst>
          <pc:docMk/>
          <pc:sldMk cId="273288976" sldId="295"/>
        </pc:sldMkLst>
      </pc:sldChg>
      <pc:sldChg chg="addSp delSp modSp add mod modAnim">
        <pc:chgData name="Florian Genilloud" userId="bf64e25e432c231a" providerId="LiveId" clId="{1BB55DC6-A236-415A-9145-74209DDF0881}" dt="2020-11-04T21:47:03.110" v="2345" actId="207"/>
        <pc:sldMkLst>
          <pc:docMk/>
          <pc:sldMk cId="121466797" sldId="296"/>
        </pc:sldMkLst>
        <pc:spChg chg="mod">
          <ac:chgData name="Florian Genilloud" userId="bf64e25e432c231a" providerId="LiveId" clId="{1BB55DC6-A236-415A-9145-74209DDF0881}" dt="2020-11-04T21:47:03.110" v="2345" actId="207"/>
          <ac:spMkLst>
            <pc:docMk/>
            <pc:sldMk cId="121466797" sldId="296"/>
            <ac:spMk id="2" creationId="{00000000-0000-0000-0000-000000000000}"/>
          </ac:spMkLst>
        </pc:spChg>
        <pc:spChg chg="del mod">
          <ac:chgData name="Florian Genilloud" userId="bf64e25e432c231a" providerId="LiveId" clId="{1BB55DC6-A236-415A-9145-74209DDF0881}" dt="2020-11-04T21:18:42.322" v="1253"/>
          <ac:spMkLst>
            <pc:docMk/>
            <pc:sldMk cId="121466797" sldId="296"/>
            <ac:spMk id="3" creationId="{00000000-0000-0000-0000-000000000000}"/>
          </ac:spMkLst>
        </pc:spChg>
        <pc:spChg chg="add mod">
          <ac:chgData name="Florian Genilloud" userId="bf64e25e432c231a" providerId="LiveId" clId="{1BB55DC6-A236-415A-9145-74209DDF0881}" dt="2020-11-04T21:19:29.434" v="1269" actId="1076"/>
          <ac:spMkLst>
            <pc:docMk/>
            <pc:sldMk cId="121466797" sldId="296"/>
            <ac:spMk id="12" creationId="{C6AFF6B8-3017-4B8B-A8B5-F8B680ECFB10}"/>
          </ac:spMkLst>
        </pc:spChg>
        <pc:spChg chg="add del mod">
          <ac:chgData name="Florian Genilloud" userId="bf64e25e432c231a" providerId="LiveId" clId="{1BB55DC6-A236-415A-9145-74209DDF0881}" dt="2020-11-04T21:36:56.703" v="2199" actId="478"/>
          <ac:spMkLst>
            <pc:docMk/>
            <pc:sldMk cId="121466797" sldId="296"/>
            <ac:spMk id="18" creationId="{6737174F-F246-49D2-A2B6-C5BEF504A603}"/>
          </ac:spMkLst>
        </pc:spChg>
        <pc:picChg chg="add del mod">
          <ac:chgData name="Florian Genilloud" userId="bf64e25e432c231a" providerId="LiveId" clId="{1BB55DC6-A236-415A-9145-74209DDF0881}" dt="2020-11-04T21:36:48.411" v="2198" actId="478"/>
          <ac:picMkLst>
            <pc:docMk/>
            <pc:sldMk cId="121466797" sldId="296"/>
            <ac:picMk id="6" creationId="{CB17569D-C025-441C-B634-ED36D7A35A23}"/>
          </ac:picMkLst>
        </pc:picChg>
        <pc:picChg chg="add del mod">
          <ac:chgData name="Florian Genilloud" userId="bf64e25e432c231a" providerId="LiveId" clId="{1BB55DC6-A236-415A-9145-74209DDF0881}" dt="2020-11-04T21:36:57.815" v="2200" actId="478"/>
          <ac:picMkLst>
            <pc:docMk/>
            <pc:sldMk cId="121466797" sldId="296"/>
            <ac:picMk id="14" creationId="{BBD1521B-752C-452C-93E4-7B8256C74304}"/>
          </ac:picMkLst>
        </pc:picChg>
        <pc:picChg chg="add del mod">
          <ac:chgData name="Florian Genilloud" userId="bf64e25e432c231a" providerId="LiveId" clId="{1BB55DC6-A236-415A-9145-74209DDF0881}" dt="2020-11-04T21:36:40.822" v="2197" actId="478"/>
          <ac:picMkLst>
            <pc:docMk/>
            <pc:sldMk cId="121466797" sldId="296"/>
            <ac:picMk id="16" creationId="{EFD060E7-0650-4EAE-9200-1EA0AA97F61E}"/>
          </ac:picMkLst>
        </pc:picChg>
        <pc:picChg chg="add mod modCrop">
          <ac:chgData name="Florian Genilloud" userId="bf64e25e432c231a" providerId="LiveId" clId="{1BB55DC6-A236-415A-9145-74209DDF0881}" dt="2020-11-04T21:37:16.833" v="2207" actId="1076"/>
          <ac:picMkLst>
            <pc:docMk/>
            <pc:sldMk cId="121466797" sldId="296"/>
            <ac:picMk id="20" creationId="{FB1B1406-2EAA-4FF4-9024-621E31164379}"/>
          </ac:picMkLst>
        </pc:picChg>
        <pc:picChg chg="add mod modCrop">
          <ac:chgData name="Florian Genilloud" userId="bf64e25e432c231a" providerId="LiveId" clId="{1BB55DC6-A236-415A-9145-74209DDF0881}" dt="2020-11-04T21:37:37.837" v="2217" actId="1076"/>
          <ac:picMkLst>
            <pc:docMk/>
            <pc:sldMk cId="121466797" sldId="296"/>
            <ac:picMk id="22" creationId="{69DD250B-883F-48E8-8C61-1CFCC7DA99B4}"/>
          </ac:picMkLst>
        </pc:picChg>
        <pc:picChg chg="add mod">
          <ac:chgData name="Florian Genilloud" userId="bf64e25e432c231a" providerId="LiveId" clId="{1BB55DC6-A236-415A-9145-74209DDF0881}" dt="2020-11-04T21:40:02.053" v="2232" actId="1076"/>
          <ac:picMkLst>
            <pc:docMk/>
            <pc:sldMk cId="121466797" sldId="296"/>
            <ac:picMk id="24" creationId="{FDB91859-8A61-46F6-BD62-A66055B4315F}"/>
          </ac:picMkLst>
        </pc:picChg>
        <pc:picChg chg="add mod">
          <ac:chgData name="Florian Genilloud" userId="bf64e25e432c231a" providerId="LiveId" clId="{1BB55DC6-A236-415A-9145-74209DDF0881}" dt="2020-11-04T21:40:24.557" v="2238" actId="14100"/>
          <ac:picMkLst>
            <pc:docMk/>
            <pc:sldMk cId="121466797" sldId="296"/>
            <ac:picMk id="26" creationId="{BA465C78-B720-4692-86AF-C792AFE34CD3}"/>
          </ac:picMkLst>
        </pc:picChg>
        <pc:picChg chg="add mod">
          <ac:chgData name="Florian Genilloud" userId="bf64e25e432c231a" providerId="LiveId" clId="{1BB55DC6-A236-415A-9145-74209DDF0881}" dt="2020-11-04T21:41:03.604" v="2245" actId="1076"/>
          <ac:picMkLst>
            <pc:docMk/>
            <pc:sldMk cId="121466797" sldId="296"/>
            <ac:picMk id="29" creationId="{DE006666-C603-4E34-BADD-D191B5672B10}"/>
          </ac:picMkLst>
        </pc:picChg>
        <pc:cxnChg chg="add del">
          <ac:chgData name="Florian Genilloud" userId="bf64e25e432c231a" providerId="LiveId" clId="{1BB55DC6-A236-415A-9145-74209DDF0881}" dt="2020-11-04T21:18:57.884" v="1259" actId="11529"/>
          <ac:cxnSpMkLst>
            <pc:docMk/>
            <pc:sldMk cId="121466797" sldId="296"/>
            <ac:cxnSpMk id="11" creationId="{D4236F19-6853-45F3-9B81-8E46F5130270}"/>
          </ac:cxnSpMkLst>
        </pc:cxnChg>
      </pc:sldChg>
      <pc:sldChg chg="addSp delSp modSp new mod">
        <pc:chgData name="Florian Genilloud" userId="bf64e25e432c231a" providerId="LiveId" clId="{1BB55DC6-A236-415A-9145-74209DDF0881}" dt="2020-11-04T22:14:32.225" v="3900" actId="478"/>
        <pc:sldMkLst>
          <pc:docMk/>
          <pc:sldMk cId="1780236155" sldId="297"/>
        </pc:sldMkLst>
        <pc:spChg chg="mod">
          <ac:chgData name="Florian Genilloud" userId="bf64e25e432c231a" providerId="LiveId" clId="{1BB55DC6-A236-415A-9145-74209DDF0881}" dt="2020-11-04T21:46:41.382" v="2340" actId="207"/>
          <ac:spMkLst>
            <pc:docMk/>
            <pc:sldMk cId="1780236155" sldId="297"/>
            <ac:spMk id="2" creationId="{56B2E599-7F38-471C-BFB0-2C33ECA262A2}"/>
          </ac:spMkLst>
        </pc:spChg>
        <pc:spChg chg="mod">
          <ac:chgData name="Florian Genilloud" userId="bf64e25e432c231a" providerId="LiveId" clId="{1BB55DC6-A236-415A-9145-74209DDF0881}" dt="2020-11-04T21:29:42.600" v="2097" actId="20577"/>
          <ac:spMkLst>
            <pc:docMk/>
            <pc:sldMk cId="1780236155" sldId="297"/>
            <ac:spMk id="3" creationId="{0CB880C4-88F7-440B-96FE-3CC9B34C4487}"/>
          </ac:spMkLst>
        </pc:spChg>
        <pc:spChg chg="del mod">
          <ac:chgData name="Florian Genilloud" userId="bf64e25e432c231a" providerId="LiveId" clId="{1BB55DC6-A236-415A-9145-74209DDF0881}" dt="2020-11-04T22:14:32.225" v="3900" actId="478"/>
          <ac:spMkLst>
            <pc:docMk/>
            <pc:sldMk cId="1780236155" sldId="297"/>
            <ac:spMk id="4" creationId="{55B70EC8-887E-4170-A2A3-9CC7872056ED}"/>
          </ac:spMkLst>
        </pc:spChg>
        <pc:spChg chg="add mod">
          <ac:chgData name="Florian Genilloud" userId="bf64e25e432c231a" providerId="LiveId" clId="{1BB55DC6-A236-415A-9145-74209DDF0881}" dt="2020-11-04T21:22:15.681" v="1370" actId="2711"/>
          <ac:spMkLst>
            <pc:docMk/>
            <pc:sldMk cId="1780236155" sldId="297"/>
            <ac:spMk id="6" creationId="{6353A95B-851E-4ED6-A2FA-FAF949A4EC23}"/>
          </ac:spMkLst>
        </pc:spChg>
        <pc:spChg chg="add mod">
          <ac:chgData name="Florian Genilloud" userId="bf64e25e432c231a" providerId="LiveId" clId="{1BB55DC6-A236-415A-9145-74209DDF0881}" dt="2020-11-04T21:22:15.681" v="1370" actId="2711"/>
          <ac:spMkLst>
            <pc:docMk/>
            <pc:sldMk cId="1780236155" sldId="297"/>
            <ac:spMk id="8" creationId="{556A5157-C3F1-4483-A71A-E9BD1A1C5FEF}"/>
          </ac:spMkLst>
        </pc:spChg>
        <pc:spChg chg="add mod">
          <ac:chgData name="Florian Genilloud" userId="bf64e25e432c231a" providerId="LiveId" clId="{1BB55DC6-A236-415A-9145-74209DDF0881}" dt="2020-11-04T21:22:15.681" v="1370" actId="2711"/>
          <ac:spMkLst>
            <pc:docMk/>
            <pc:sldMk cId="1780236155" sldId="297"/>
            <ac:spMk id="11" creationId="{3CB9FBE6-0886-486E-827B-2167AB2C8962}"/>
          </ac:spMkLst>
        </pc:spChg>
        <pc:picChg chg="add">
          <ac:chgData name="Florian Genilloud" userId="bf64e25e432c231a" providerId="LiveId" clId="{1BB55DC6-A236-415A-9145-74209DDF0881}" dt="2020-11-04T21:20:48.156" v="1278" actId="22"/>
          <ac:picMkLst>
            <pc:docMk/>
            <pc:sldMk cId="1780236155" sldId="297"/>
            <ac:picMk id="10" creationId="{084293C6-D892-4611-8CFB-43639F98B2BB}"/>
          </ac:picMkLst>
        </pc:picChg>
      </pc:sldChg>
      <pc:sldChg chg="addSp delSp modSp add mod modAnim">
        <pc:chgData name="Florian Genilloud" userId="bf64e25e432c231a" providerId="LiveId" clId="{1BB55DC6-A236-415A-9145-74209DDF0881}" dt="2020-11-04T22:14:36.886" v="3901" actId="478"/>
        <pc:sldMkLst>
          <pc:docMk/>
          <pc:sldMk cId="3099944392" sldId="298"/>
        </pc:sldMkLst>
        <pc:spChg chg="del mod">
          <ac:chgData name="Florian Genilloud" userId="bf64e25e432c231a" providerId="LiveId" clId="{1BB55DC6-A236-415A-9145-74209DDF0881}" dt="2020-11-04T21:30:52.340" v="2108"/>
          <ac:spMkLst>
            <pc:docMk/>
            <pc:sldMk cId="3099944392" sldId="298"/>
            <ac:spMk id="3" creationId="{0CB880C4-88F7-440B-96FE-3CC9B34C4487}"/>
          </ac:spMkLst>
        </pc:spChg>
        <pc:spChg chg="del">
          <ac:chgData name="Florian Genilloud" userId="bf64e25e432c231a" providerId="LiveId" clId="{1BB55DC6-A236-415A-9145-74209DDF0881}" dt="2020-11-04T22:14:36.886" v="3901" actId="478"/>
          <ac:spMkLst>
            <pc:docMk/>
            <pc:sldMk cId="3099944392" sldId="298"/>
            <ac:spMk id="4" creationId="{55B70EC8-887E-4170-A2A3-9CC7872056ED}"/>
          </ac:spMkLst>
        </pc:spChg>
        <pc:graphicFrameChg chg="add del mod">
          <ac:chgData name="Florian Genilloud" userId="bf64e25e432c231a" providerId="LiveId" clId="{1BB55DC6-A236-415A-9145-74209DDF0881}" dt="2020-11-04T21:30:42.957" v="2107" actId="478"/>
          <ac:graphicFrameMkLst>
            <pc:docMk/>
            <pc:sldMk cId="3099944392" sldId="298"/>
            <ac:graphicFrameMk id="5" creationId="{4C88F706-7A86-4DD1-BD51-570354A30CB0}"/>
          </ac:graphicFrameMkLst>
        </pc:graphicFrameChg>
        <pc:graphicFrameChg chg="add mod modGraphic">
          <ac:chgData name="Florian Genilloud" userId="bf64e25e432c231a" providerId="LiveId" clId="{1BB55DC6-A236-415A-9145-74209DDF0881}" dt="2020-11-04T21:47:23.508" v="2347"/>
          <ac:graphicFrameMkLst>
            <pc:docMk/>
            <pc:sldMk cId="3099944392" sldId="298"/>
            <ac:graphicFrameMk id="7" creationId="{9A59F232-80A6-4856-8CB1-3F35D79B968F}"/>
          </ac:graphicFrameMkLst>
        </pc:graphicFrameChg>
        <pc:picChg chg="add mod">
          <ac:chgData name="Florian Genilloud" userId="bf64e25e432c231a" providerId="LiveId" clId="{1BB55DC6-A236-415A-9145-74209DDF0881}" dt="2020-11-04T21:32:42.105" v="2140" actId="1440"/>
          <ac:picMkLst>
            <pc:docMk/>
            <pc:sldMk cId="3099944392" sldId="298"/>
            <ac:picMk id="12" creationId="{D7459A0C-3487-489A-B5EB-9CC75318E2C5}"/>
          </ac:picMkLst>
        </pc:picChg>
      </pc:sldChg>
      <pc:sldChg chg="modSp add mod">
        <pc:chgData name="Florian Genilloud" userId="bf64e25e432c231a" providerId="LiveId" clId="{1BB55DC6-A236-415A-9145-74209DDF0881}" dt="2020-11-04T21:46:58.658" v="2344" actId="207"/>
        <pc:sldMkLst>
          <pc:docMk/>
          <pc:sldMk cId="4088779983" sldId="299"/>
        </pc:sldMkLst>
        <pc:spChg chg="mod">
          <ac:chgData name="Florian Genilloud" userId="bf64e25e432c231a" providerId="LiveId" clId="{1BB55DC6-A236-415A-9145-74209DDF0881}" dt="2020-11-04T21:46:58.658" v="2344" actId="207"/>
          <ac:spMkLst>
            <pc:docMk/>
            <pc:sldMk cId="4088779983" sldId="299"/>
            <ac:spMk id="2" creationId="{00000000-0000-0000-0000-000000000000}"/>
          </ac:spMkLst>
        </pc:spChg>
        <pc:spChg chg="mod">
          <ac:chgData name="Florian Genilloud" userId="bf64e25e432c231a" providerId="LiveId" clId="{1BB55DC6-A236-415A-9145-74209DDF0881}" dt="2020-11-04T21:34:08.066" v="2195"/>
          <ac:spMkLst>
            <pc:docMk/>
            <pc:sldMk cId="4088779983" sldId="299"/>
            <ac:spMk id="3" creationId="{00000000-0000-0000-0000-000000000000}"/>
          </ac:spMkLst>
        </pc:spChg>
        <pc:spChg chg="mod">
          <ac:chgData name="Florian Genilloud" userId="bf64e25e432c231a" providerId="LiveId" clId="{1BB55DC6-A236-415A-9145-74209DDF0881}" dt="2020-11-04T21:33:23.449" v="2147" actId="1076"/>
          <ac:spMkLst>
            <pc:docMk/>
            <pc:sldMk cId="4088779983" sldId="299"/>
            <ac:spMk id="1046" creationId="{00000000-0000-0000-0000-000000000000}"/>
          </ac:spMkLst>
        </pc:spChg>
      </pc:sldChg>
      <pc:sldChg chg="delSp modSp add mod">
        <pc:chgData name="Florian Genilloud" userId="bf64e25e432c231a" providerId="LiveId" clId="{1BB55DC6-A236-415A-9145-74209DDF0881}" dt="2020-11-04T22:14:43.115" v="3902" actId="478"/>
        <pc:sldMkLst>
          <pc:docMk/>
          <pc:sldMk cId="1586703937" sldId="300"/>
        </pc:sldMkLst>
        <pc:spChg chg="mod">
          <ac:chgData name="Florian Genilloud" userId="bf64e25e432c231a" providerId="LiveId" clId="{1BB55DC6-A236-415A-9145-74209DDF0881}" dt="2020-11-04T21:47:49.494" v="2353" actId="14100"/>
          <ac:spMkLst>
            <pc:docMk/>
            <pc:sldMk cId="1586703937" sldId="300"/>
            <ac:spMk id="2" creationId="{56B2E599-7F38-471C-BFB0-2C33ECA262A2}"/>
          </ac:spMkLst>
        </pc:spChg>
        <pc:spChg chg="mod">
          <ac:chgData name="Florian Genilloud" userId="bf64e25e432c231a" providerId="LiveId" clId="{1BB55DC6-A236-415A-9145-74209DDF0881}" dt="2020-11-04T21:49:49.259" v="2583" actId="20577"/>
          <ac:spMkLst>
            <pc:docMk/>
            <pc:sldMk cId="1586703937" sldId="300"/>
            <ac:spMk id="3" creationId="{0CB880C4-88F7-440B-96FE-3CC9B34C4487}"/>
          </ac:spMkLst>
        </pc:spChg>
        <pc:spChg chg="del">
          <ac:chgData name="Florian Genilloud" userId="bf64e25e432c231a" providerId="LiveId" clId="{1BB55DC6-A236-415A-9145-74209DDF0881}" dt="2020-11-04T22:14:43.115" v="3902" actId="478"/>
          <ac:spMkLst>
            <pc:docMk/>
            <pc:sldMk cId="1586703937" sldId="300"/>
            <ac:spMk id="4" creationId="{55B70EC8-887E-4170-A2A3-9CC7872056ED}"/>
          </ac:spMkLst>
        </pc:spChg>
      </pc:sldChg>
      <pc:sldChg chg="add del">
        <pc:chgData name="Florian Genilloud" userId="bf64e25e432c231a" providerId="LiveId" clId="{1BB55DC6-A236-415A-9145-74209DDF0881}" dt="2020-11-04T21:44:44.610" v="2321"/>
        <pc:sldMkLst>
          <pc:docMk/>
          <pc:sldMk cId="1715366908" sldId="300"/>
        </pc:sldMkLst>
      </pc:sldChg>
      <pc:sldChg chg="modSp add mod">
        <pc:chgData name="Florian Genilloud" userId="bf64e25e432c231a" providerId="LiveId" clId="{1BB55DC6-A236-415A-9145-74209DDF0881}" dt="2020-11-04T21:52:23.204" v="2899" actId="20577"/>
        <pc:sldMkLst>
          <pc:docMk/>
          <pc:sldMk cId="4064920002" sldId="301"/>
        </pc:sldMkLst>
        <pc:spChg chg="mod">
          <ac:chgData name="Florian Genilloud" userId="bf64e25e432c231a" providerId="LiveId" clId="{1BB55DC6-A236-415A-9145-74209DDF0881}" dt="2020-11-04T21:51:29.499" v="2621" actId="207"/>
          <ac:spMkLst>
            <pc:docMk/>
            <pc:sldMk cId="4064920002" sldId="301"/>
            <ac:spMk id="2" creationId="{56B2E599-7F38-471C-BFB0-2C33ECA262A2}"/>
          </ac:spMkLst>
        </pc:spChg>
        <pc:spChg chg="mod">
          <ac:chgData name="Florian Genilloud" userId="bf64e25e432c231a" providerId="LiveId" clId="{1BB55DC6-A236-415A-9145-74209DDF0881}" dt="2020-11-04T21:52:23.204" v="2899" actId="20577"/>
          <ac:spMkLst>
            <pc:docMk/>
            <pc:sldMk cId="4064920002" sldId="301"/>
            <ac:spMk id="3" creationId="{0CB880C4-88F7-440B-96FE-3CC9B34C4487}"/>
          </ac:spMkLst>
        </pc:spChg>
      </pc:sldChg>
      <pc:sldChg chg="delSp modSp add mod">
        <pc:chgData name="Florian Genilloud" userId="bf64e25e432c231a" providerId="LiveId" clId="{1BB55DC6-A236-415A-9145-74209DDF0881}" dt="2020-11-04T22:14:47.897" v="3903" actId="478"/>
        <pc:sldMkLst>
          <pc:docMk/>
          <pc:sldMk cId="1765005696" sldId="302"/>
        </pc:sldMkLst>
        <pc:spChg chg="mod">
          <ac:chgData name="Florian Genilloud" userId="bf64e25e432c231a" providerId="LiveId" clId="{1BB55DC6-A236-415A-9145-74209DDF0881}" dt="2020-11-04T21:52:59.730" v="2944" actId="1076"/>
          <ac:spMkLst>
            <pc:docMk/>
            <pc:sldMk cId="1765005696" sldId="302"/>
            <ac:spMk id="2" creationId="{56B2E599-7F38-471C-BFB0-2C33ECA262A2}"/>
          </ac:spMkLst>
        </pc:spChg>
        <pc:spChg chg="mod">
          <ac:chgData name="Florian Genilloud" userId="bf64e25e432c231a" providerId="LiveId" clId="{1BB55DC6-A236-415A-9145-74209DDF0881}" dt="2020-11-04T21:54:11.813" v="3185" actId="20577"/>
          <ac:spMkLst>
            <pc:docMk/>
            <pc:sldMk cId="1765005696" sldId="302"/>
            <ac:spMk id="3" creationId="{0CB880C4-88F7-440B-96FE-3CC9B34C4487}"/>
          </ac:spMkLst>
        </pc:spChg>
        <pc:spChg chg="del">
          <ac:chgData name="Florian Genilloud" userId="bf64e25e432c231a" providerId="LiveId" clId="{1BB55DC6-A236-415A-9145-74209DDF0881}" dt="2020-11-04T22:14:47.897" v="3903" actId="478"/>
          <ac:spMkLst>
            <pc:docMk/>
            <pc:sldMk cId="1765005696" sldId="302"/>
            <ac:spMk id="4" creationId="{55B70EC8-887E-4170-A2A3-9CC7872056ED}"/>
          </ac:spMkLst>
        </pc:spChg>
      </pc:sldChg>
      <pc:sldChg chg="delSp modSp add mod">
        <pc:chgData name="Florian Genilloud" userId="bf64e25e432c231a" providerId="LiveId" clId="{1BB55DC6-A236-415A-9145-74209DDF0881}" dt="2020-11-04T22:14:52.956" v="3904" actId="478"/>
        <pc:sldMkLst>
          <pc:docMk/>
          <pc:sldMk cId="1479611737" sldId="303"/>
        </pc:sldMkLst>
        <pc:spChg chg="mod">
          <ac:chgData name="Florian Genilloud" userId="bf64e25e432c231a" providerId="LiveId" clId="{1BB55DC6-A236-415A-9145-74209DDF0881}" dt="2020-11-04T21:54:48.083" v="3214" actId="1076"/>
          <ac:spMkLst>
            <pc:docMk/>
            <pc:sldMk cId="1479611737" sldId="303"/>
            <ac:spMk id="2" creationId="{56B2E599-7F38-471C-BFB0-2C33ECA262A2}"/>
          </ac:spMkLst>
        </pc:spChg>
        <pc:spChg chg="mod">
          <ac:chgData name="Florian Genilloud" userId="bf64e25e432c231a" providerId="LiveId" clId="{1BB55DC6-A236-415A-9145-74209DDF0881}" dt="2020-11-04T21:56:15.834" v="3558" actId="20577"/>
          <ac:spMkLst>
            <pc:docMk/>
            <pc:sldMk cId="1479611737" sldId="303"/>
            <ac:spMk id="3" creationId="{0CB880C4-88F7-440B-96FE-3CC9B34C4487}"/>
          </ac:spMkLst>
        </pc:spChg>
        <pc:spChg chg="del">
          <ac:chgData name="Florian Genilloud" userId="bf64e25e432c231a" providerId="LiveId" clId="{1BB55DC6-A236-415A-9145-74209DDF0881}" dt="2020-11-04T22:14:52.956" v="3904" actId="478"/>
          <ac:spMkLst>
            <pc:docMk/>
            <pc:sldMk cId="1479611737" sldId="303"/>
            <ac:spMk id="4" creationId="{55B70EC8-887E-4170-A2A3-9CC7872056ED}"/>
          </ac:spMkLst>
        </pc:spChg>
      </pc:sldChg>
      <pc:sldChg chg="addSp delSp modSp add mod modAnim">
        <pc:chgData name="Florian Genilloud" userId="bf64e25e432c231a" providerId="LiveId" clId="{1BB55DC6-A236-415A-9145-74209DDF0881}" dt="2020-11-05T08:53:58.780" v="4164"/>
        <pc:sldMkLst>
          <pc:docMk/>
          <pc:sldMk cId="1657969109" sldId="304"/>
        </pc:sldMkLst>
        <pc:spChg chg="mod">
          <ac:chgData name="Florian Genilloud" userId="bf64e25e432c231a" providerId="LiveId" clId="{1BB55DC6-A236-415A-9145-74209DDF0881}" dt="2020-11-04T21:56:44.057" v="3590" actId="1076"/>
          <ac:spMkLst>
            <pc:docMk/>
            <pc:sldMk cId="1657969109" sldId="304"/>
            <ac:spMk id="2" creationId="{56B2E599-7F38-471C-BFB0-2C33ECA262A2}"/>
          </ac:spMkLst>
        </pc:spChg>
        <pc:spChg chg="mod">
          <ac:chgData name="Florian Genilloud" userId="bf64e25e432c231a" providerId="LiveId" clId="{1BB55DC6-A236-415A-9145-74209DDF0881}" dt="2020-11-04T21:58:05.761" v="3878" actId="20577"/>
          <ac:spMkLst>
            <pc:docMk/>
            <pc:sldMk cId="1657969109" sldId="304"/>
            <ac:spMk id="3" creationId="{0CB880C4-88F7-440B-96FE-3CC9B34C4487}"/>
          </ac:spMkLst>
        </pc:spChg>
        <pc:spChg chg="del">
          <ac:chgData name="Florian Genilloud" userId="bf64e25e432c231a" providerId="LiveId" clId="{1BB55DC6-A236-415A-9145-74209DDF0881}" dt="2020-11-04T22:14:58.377" v="3905" actId="478"/>
          <ac:spMkLst>
            <pc:docMk/>
            <pc:sldMk cId="1657969109" sldId="304"/>
            <ac:spMk id="4" creationId="{55B70EC8-887E-4170-A2A3-9CC7872056ED}"/>
          </ac:spMkLst>
        </pc:spChg>
        <pc:picChg chg="add mod">
          <ac:chgData name="Florian Genilloud" userId="bf64e25e432c231a" providerId="LiveId" clId="{1BB55DC6-A236-415A-9145-74209DDF0881}" dt="2020-11-04T22:14:04.133" v="3897" actId="1076"/>
          <ac:picMkLst>
            <pc:docMk/>
            <pc:sldMk cId="1657969109" sldId="304"/>
            <ac:picMk id="7" creationId="{CD316898-B355-4541-B2C5-4694AEAF564C}"/>
          </ac:picMkLst>
        </pc:picChg>
      </pc:sldChg>
      <pc:sldChg chg="modSp new del mod">
        <pc:chgData name="Florian Genilloud" userId="bf64e25e432c231a" providerId="LiveId" clId="{1BB55DC6-A236-415A-9145-74209DDF0881}" dt="2020-11-05T08:40:41.046" v="3931" actId="680"/>
        <pc:sldMkLst>
          <pc:docMk/>
          <pc:sldMk cId="1041035184" sldId="305"/>
        </pc:sldMkLst>
        <pc:spChg chg="mod">
          <ac:chgData name="Florian Genilloud" userId="bf64e25e432c231a" providerId="LiveId" clId="{1BB55DC6-A236-415A-9145-74209DDF0881}" dt="2020-11-05T08:40:40.748" v="3930" actId="20577"/>
          <ac:spMkLst>
            <pc:docMk/>
            <pc:sldMk cId="1041035184" sldId="305"/>
            <ac:spMk id="2" creationId="{A27B483B-3B5C-4CDF-A320-F63C888AE324}"/>
          </ac:spMkLst>
        </pc:spChg>
      </pc:sldChg>
      <pc:sldChg chg="addSp delSp modSp add mod">
        <pc:chgData name="Florian Genilloud" userId="bf64e25e432c231a" providerId="LiveId" clId="{1BB55DC6-A236-415A-9145-74209DDF0881}" dt="2020-11-05T08:41:19.931" v="3957" actId="27636"/>
        <pc:sldMkLst>
          <pc:docMk/>
          <pc:sldMk cId="3402595002" sldId="305"/>
        </pc:sldMkLst>
        <pc:spChg chg="mod">
          <ac:chgData name="Florian Genilloud" userId="bf64e25e432c231a" providerId="LiveId" clId="{1BB55DC6-A236-415A-9145-74209DDF0881}" dt="2020-11-05T08:41:19.931" v="3957" actId="27636"/>
          <ac:spMkLst>
            <pc:docMk/>
            <pc:sldMk cId="3402595002" sldId="305"/>
            <ac:spMk id="2" creationId="{AD8342E5-904B-4463-BDED-A99DC3464D2D}"/>
          </ac:spMkLst>
        </pc:spChg>
        <pc:spChg chg="add del mod">
          <ac:chgData name="Florian Genilloud" userId="bf64e25e432c231a" providerId="LiveId" clId="{1BB55DC6-A236-415A-9145-74209DDF0881}" dt="2020-11-05T08:41:04.072" v="3944" actId="478"/>
          <ac:spMkLst>
            <pc:docMk/>
            <pc:sldMk cId="3402595002" sldId="305"/>
            <ac:spMk id="5" creationId="{74FEFD58-DB91-4F41-AC93-80FA0D4A9DEB}"/>
          </ac:spMkLst>
        </pc:spChg>
        <pc:spChg chg="del">
          <ac:chgData name="Florian Genilloud" userId="bf64e25e432c231a" providerId="LiveId" clId="{1BB55DC6-A236-415A-9145-74209DDF0881}" dt="2020-11-05T08:41:01.557" v="3943" actId="478"/>
          <ac:spMkLst>
            <pc:docMk/>
            <pc:sldMk cId="3402595002" sldId="305"/>
            <ac:spMk id="8" creationId="{E8505BD0-1B1A-40D0-B5D4-2BD67E77F9DA}"/>
          </ac:spMkLst>
        </pc:spChg>
      </pc:sldChg>
      <pc:sldChg chg="modSp new del mod">
        <pc:chgData name="Florian Genilloud" userId="bf64e25e432c231a" providerId="LiveId" clId="{1BB55DC6-A236-415A-9145-74209DDF0881}" dt="2020-11-04T21:58:34.299" v="3893" actId="47"/>
        <pc:sldMkLst>
          <pc:docMk/>
          <pc:sldMk cId="4284182033" sldId="305"/>
        </pc:sldMkLst>
        <pc:spChg chg="mod">
          <ac:chgData name="Florian Genilloud" userId="bf64e25e432c231a" providerId="LiveId" clId="{1BB55DC6-A236-415A-9145-74209DDF0881}" dt="2020-11-04T21:58:28.053" v="3891" actId="20577"/>
          <ac:spMkLst>
            <pc:docMk/>
            <pc:sldMk cId="4284182033" sldId="305"/>
            <ac:spMk id="2" creationId="{D70571C6-7BE7-4F2D-8B37-9DF75F2D4C94}"/>
          </ac:spMkLst>
        </pc:spChg>
      </pc:sldChg>
      <pc:sldChg chg="add del">
        <pc:chgData name="Florian Genilloud" userId="bf64e25e432c231a" providerId="LiveId" clId="{1BB55DC6-A236-415A-9145-74209DDF0881}" dt="2020-11-04T21:59:40.829" v="3894" actId="47"/>
        <pc:sldMkLst>
          <pc:docMk/>
          <pc:sldMk cId="2348141777" sldId="306"/>
        </pc:sldMkLst>
      </pc:sldChg>
      <pc:sldChg chg="modSp add mod">
        <pc:chgData name="Florian Genilloud" userId="bf64e25e432c231a" providerId="LiveId" clId="{1BB55DC6-A236-415A-9145-74209DDF0881}" dt="2020-11-05T08:41:40.826" v="3962" actId="20577"/>
        <pc:sldMkLst>
          <pc:docMk/>
          <pc:sldMk cId="2466638157" sldId="306"/>
        </pc:sldMkLst>
        <pc:spChg chg="mod">
          <ac:chgData name="Florian Genilloud" userId="bf64e25e432c231a" providerId="LiveId" clId="{1BB55DC6-A236-415A-9145-74209DDF0881}" dt="2020-11-05T08:41:40.826" v="3962" actId="20577"/>
          <ac:spMkLst>
            <pc:docMk/>
            <pc:sldMk cId="2466638157" sldId="306"/>
            <ac:spMk id="2" creationId="{AD8342E5-904B-4463-BDED-A99DC3464D2D}"/>
          </ac:spMkLst>
        </pc:spChg>
      </pc:sldChg>
      <pc:sldChg chg="addSp delSp modSp add mod">
        <pc:chgData name="Florian Genilloud" userId="bf64e25e432c231a" providerId="LiveId" clId="{1BB55DC6-A236-415A-9145-74209DDF0881}" dt="2020-11-05T08:48:40.867" v="4148" actId="1076"/>
        <pc:sldMkLst>
          <pc:docMk/>
          <pc:sldMk cId="146006432" sldId="307"/>
        </pc:sldMkLst>
        <pc:spChg chg="mod">
          <ac:chgData name="Florian Genilloud" userId="bf64e25e432c231a" providerId="LiveId" clId="{1BB55DC6-A236-415A-9145-74209DDF0881}" dt="2020-11-05T08:48:34.848" v="4147" actId="2711"/>
          <ac:spMkLst>
            <pc:docMk/>
            <pc:sldMk cId="146006432" sldId="307"/>
            <ac:spMk id="2" creationId="{56B2E599-7F38-471C-BFB0-2C33ECA262A2}"/>
          </ac:spMkLst>
        </pc:spChg>
        <pc:spChg chg="del mod">
          <ac:chgData name="Florian Genilloud" userId="bf64e25e432c231a" providerId="LiveId" clId="{1BB55DC6-A236-415A-9145-74209DDF0881}" dt="2020-11-05T08:42:23.159" v="3977" actId="478"/>
          <ac:spMkLst>
            <pc:docMk/>
            <pc:sldMk cId="146006432" sldId="307"/>
            <ac:spMk id="3" creationId="{0CB880C4-88F7-440B-96FE-3CC9B34C4487}"/>
          </ac:spMkLst>
        </pc:spChg>
        <pc:spChg chg="add del mod">
          <ac:chgData name="Florian Genilloud" userId="bf64e25e432c231a" providerId="LiveId" clId="{1BB55DC6-A236-415A-9145-74209DDF0881}" dt="2020-11-05T08:42:25.113" v="3978" actId="478"/>
          <ac:spMkLst>
            <pc:docMk/>
            <pc:sldMk cId="146006432" sldId="307"/>
            <ac:spMk id="5" creationId="{24570E0D-CB42-45B6-A1B6-27C9B9F153BE}"/>
          </ac:spMkLst>
        </pc:spChg>
        <pc:spChg chg="mod">
          <ac:chgData name="Florian Genilloud" userId="bf64e25e432c231a" providerId="LiveId" clId="{1BB55DC6-A236-415A-9145-74209DDF0881}" dt="2020-11-05T08:48:34.848" v="4147" actId="2711"/>
          <ac:spMkLst>
            <pc:docMk/>
            <pc:sldMk cId="146006432" sldId="307"/>
            <ac:spMk id="6" creationId="{6353A95B-851E-4ED6-A2FA-FAF949A4EC23}"/>
          </ac:spMkLst>
        </pc:spChg>
        <pc:spChg chg="add mod">
          <ac:chgData name="Florian Genilloud" userId="bf64e25e432c231a" providerId="LiveId" clId="{1BB55DC6-A236-415A-9145-74209DDF0881}" dt="2020-11-05T08:48:34.848" v="4147" actId="2711"/>
          <ac:spMkLst>
            <pc:docMk/>
            <pc:sldMk cId="146006432" sldId="307"/>
            <ac:spMk id="7" creationId="{1AEFE2F4-0A51-4C5E-BCC7-52ED88F1B915}"/>
          </ac:spMkLst>
        </pc:spChg>
        <pc:spChg chg="mod">
          <ac:chgData name="Florian Genilloud" userId="bf64e25e432c231a" providerId="LiveId" clId="{1BB55DC6-A236-415A-9145-74209DDF0881}" dt="2020-11-05T08:48:34.848" v="4147" actId="2711"/>
          <ac:spMkLst>
            <pc:docMk/>
            <pc:sldMk cId="146006432" sldId="307"/>
            <ac:spMk id="8" creationId="{556A5157-C3F1-4483-A71A-E9BD1A1C5FEF}"/>
          </ac:spMkLst>
        </pc:spChg>
        <pc:spChg chg="add del mod">
          <ac:chgData name="Florian Genilloud" userId="bf64e25e432c231a" providerId="LiveId" clId="{1BB55DC6-A236-415A-9145-74209DDF0881}" dt="2020-11-05T08:43:05.934" v="3990"/>
          <ac:spMkLst>
            <pc:docMk/>
            <pc:sldMk cId="146006432" sldId="307"/>
            <ac:spMk id="9" creationId="{D929D5DC-F6EB-41F4-942C-906370A6A5AC}"/>
          </ac:spMkLst>
        </pc:spChg>
        <pc:spChg chg="mod">
          <ac:chgData name="Florian Genilloud" userId="bf64e25e432c231a" providerId="LiveId" clId="{1BB55DC6-A236-415A-9145-74209DDF0881}" dt="2020-11-05T08:48:34.848" v="4147" actId="2711"/>
          <ac:spMkLst>
            <pc:docMk/>
            <pc:sldMk cId="146006432" sldId="307"/>
            <ac:spMk id="11" creationId="{3CB9FBE6-0886-486E-827B-2167AB2C8962}"/>
          </ac:spMkLst>
        </pc:spChg>
        <pc:spChg chg="add mod">
          <ac:chgData name="Florian Genilloud" userId="bf64e25e432c231a" providerId="LiveId" clId="{1BB55DC6-A236-415A-9145-74209DDF0881}" dt="2020-11-05T08:48:34.848" v="4147" actId="2711"/>
          <ac:spMkLst>
            <pc:docMk/>
            <pc:sldMk cId="146006432" sldId="307"/>
            <ac:spMk id="12" creationId="{8A3F8C0C-545E-4653-9465-554DDE01C352}"/>
          </ac:spMkLst>
        </pc:spChg>
        <pc:spChg chg="add mod">
          <ac:chgData name="Florian Genilloud" userId="bf64e25e432c231a" providerId="LiveId" clId="{1BB55DC6-A236-415A-9145-74209DDF0881}" dt="2020-11-05T08:48:34.848" v="4147" actId="2711"/>
          <ac:spMkLst>
            <pc:docMk/>
            <pc:sldMk cId="146006432" sldId="307"/>
            <ac:spMk id="14" creationId="{B9065313-E22E-4C59-AD9C-88059C7BD9FC}"/>
          </ac:spMkLst>
        </pc:spChg>
        <pc:spChg chg="add mod">
          <ac:chgData name="Florian Genilloud" userId="bf64e25e432c231a" providerId="LiveId" clId="{1BB55DC6-A236-415A-9145-74209DDF0881}" dt="2020-11-05T08:48:34.848" v="4147" actId="2711"/>
          <ac:spMkLst>
            <pc:docMk/>
            <pc:sldMk cId="146006432" sldId="307"/>
            <ac:spMk id="16" creationId="{F561298E-2B00-46B1-A71C-0026D5EC0628}"/>
          </ac:spMkLst>
        </pc:spChg>
        <pc:spChg chg="add mod">
          <ac:chgData name="Florian Genilloud" userId="bf64e25e432c231a" providerId="LiveId" clId="{1BB55DC6-A236-415A-9145-74209DDF0881}" dt="2020-11-05T08:48:34.848" v="4147" actId="2711"/>
          <ac:spMkLst>
            <pc:docMk/>
            <pc:sldMk cId="146006432" sldId="307"/>
            <ac:spMk id="18" creationId="{7F4EB6D7-B0BB-4300-94BF-19637284F3C0}"/>
          </ac:spMkLst>
        </pc:spChg>
        <pc:spChg chg="add mod">
          <ac:chgData name="Florian Genilloud" userId="bf64e25e432c231a" providerId="LiveId" clId="{1BB55DC6-A236-415A-9145-74209DDF0881}" dt="2020-11-05T08:48:34.848" v="4147" actId="2711"/>
          <ac:spMkLst>
            <pc:docMk/>
            <pc:sldMk cId="146006432" sldId="307"/>
            <ac:spMk id="32" creationId="{744C1F87-E077-4EB6-B57E-D899AC4FF43A}"/>
          </ac:spMkLst>
        </pc:spChg>
        <pc:spChg chg="add del">
          <ac:chgData name="Florian Genilloud" userId="bf64e25e432c231a" providerId="LiveId" clId="{1BB55DC6-A236-415A-9145-74209DDF0881}" dt="2020-11-05T08:46:28.258" v="4073" actId="22"/>
          <ac:spMkLst>
            <pc:docMk/>
            <pc:sldMk cId="146006432" sldId="307"/>
            <ac:spMk id="34" creationId="{0AFDCF72-331E-49D6-968F-63D2B36ED9FB}"/>
          </ac:spMkLst>
        </pc:spChg>
        <pc:spChg chg="add mod">
          <ac:chgData name="Florian Genilloud" userId="bf64e25e432c231a" providerId="LiveId" clId="{1BB55DC6-A236-415A-9145-74209DDF0881}" dt="2020-11-05T08:48:34.848" v="4147" actId="2711"/>
          <ac:spMkLst>
            <pc:docMk/>
            <pc:sldMk cId="146006432" sldId="307"/>
            <ac:spMk id="36" creationId="{C7B330B2-F239-47FE-9FEB-13AC347CBD96}"/>
          </ac:spMkLst>
        </pc:spChg>
        <pc:spChg chg="add mod">
          <ac:chgData name="Florian Genilloud" userId="bf64e25e432c231a" providerId="LiveId" clId="{1BB55DC6-A236-415A-9145-74209DDF0881}" dt="2020-11-05T08:48:34.848" v="4147" actId="2711"/>
          <ac:spMkLst>
            <pc:docMk/>
            <pc:sldMk cId="146006432" sldId="307"/>
            <ac:spMk id="38" creationId="{C52EDE02-89A1-49AC-9DF4-466ADE151C6C}"/>
          </ac:spMkLst>
        </pc:spChg>
        <pc:spChg chg="add mod">
          <ac:chgData name="Florian Genilloud" userId="bf64e25e432c231a" providerId="LiveId" clId="{1BB55DC6-A236-415A-9145-74209DDF0881}" dt="2020-11-05T08:48:34.848" v="4147" actId="2711"/>
          <ac:spMkLst>
            <pc:docMk/>
            <pc:sldMk cId="146006432" sldId="307"/>
            <ac:spMk id="40" creationId="{3FC5864C-BAA6-473D-96A5-A764E66B9AA4}"/>
          </ac:spMkLst>
        </pc:spChg>
        <pc:spChg chg="add mod">
          <ac:chgData name="Florian Genilloud" userId="bf64e25e432c231a" providerId="LiveId" clId="{1BB55DC6-A236-415A-9145-74209DDF0881}" dt="2020-11-05T08:48:34.848" v="4147" actId="2711"/>
          <ac:spMkLst>
            <pc:docMk/>
            <pc:sldMk cId="146006432" sldId="307"/>
            <ac:spMk id="41" creationId="{2428D74F-F7C0-4561-9FBF-CC87C9A3BB1A}"/>
          </ac:spMkLst>
        </pc:spChg>
        <pc:spChg chg="add mod">
          <ac:chgData name="Florian Genilloud" userId="bf64e25e432c231a" providerId="LiveId" clId="{1BB55DC6-A236-415A-9145-74209DDF0881}" dt="2020-11-05T08:48:34.848" v="4147" actId="2711"/>
          <ac:spMkLst>
            <pc:docMk/>
            <pc:sldMk cId="146006432" sldId="307"/>
            <ac:spMk id="42" creationId="{F03DF4DE-A9A2-4914-8FFB-02B96AA503D9}"/>
          </ac:spMkLst>
        </pc:spChg>
        <pc:spChg chg="add mod">
          <ac:chgData name="Florian Genilloud" userId="bf64e25e432c231a" providerId="LiveId" clId="{1BB55DC6-A236-415A-9145-74209DDF0881}" dt="2020-11-05T08:48:40.867" v="4148" actId="1076"/>
          <ac:spMkLst>
            <pc:docMk/>
            <pc:sldMk cId="146006432" sldId="307"/>
            <ac:spMk id="44" creationId="{DFE423CB-2507-49F0-BCD5-3DBCE3466515}"/>
          </ac:spMkLst>
        </pc:spChg>
        <pc:cxnChg chg="add mod">
          <ac:chgData name="Florian Genilloud" userId="bf64e25e432c231a" providerId="LiveId" clId="{1BB55DC6-A236-415A-9145-74209DDF0881}" dt="2020-11-05T08:46:07.708" v="4066" actId="1076"/>
          <ac:cxnSpMkLst>
            <pc:docMk/>
            <pc:sldMk cId="146006432" sldId="307"/>
            <ac:cxnSpMk id="20" creationId="{2DBF537D-9B1D-4B41-BBB6-C17865DCC3D6}"/>
          </ac:cxnSpMkLst>
        </pc:cxnChg>
        <pc:cxnChg chg="add mod">
          <ac:chgData name="Florian Genilloud" userId="bf64e25e432c231a" providerId="LiveId" clId="{1BB55DC6-A236-415A-9145-74209DDF0881}" dt="2020-11-05T08:46:07.708" v="4066" actId="1076"/>
          <ac:cxnSpMkLst>
            <pc:docMk/>
            <pc:sldMk cId="146006432" sldId="307"/>
            <ac:cxnSpMk id="22" creationId="{675CD2B4-112A-491F-9CCA-7A1459874E20}"/>
          </ac:cxnSpMkLst>
        </pc:cxnChg>
        <pc:cxnChg chg="add mod">
          <ac:chgData name="Florian Genilloud" userId="bf64e25e432c231a" providerId="LiveId" clId="{1BB55DC6-A236-415A-9145-74209DDF0881}" dt="2020-11-05T08:46:07.708" v="4066" actId="1076"/>
          <ac:cxnSpMkLst>
            <pc:docMk/>
            <pc:sldMk cId="146006432" sldId="307"/>
            <ac:cxnSpMk id="24" creationId="{8B4308B3-6EE3-4830-909A-F2163D4B8BFC}"/>
          </ac:cxnSpMkLst>
        </pc:cxnChg>
        <pc:cxnChg chg="add mod">
          <ac:chgData name="Florian Genilloud" userId="bf64e25e432c231a" providerId="LiveId" clId="{1BB55DC6-A236-415A-9145-74209DDF0881}" dt="2020-11-05T08:46:07.708" v="4066" actId="1076"/>
          <ac:cxnSpMkLst>
            <pc:docMk/>
            <pc:sldMk cId="146006432" sldId="307"/>
            <ac:cxnSpMk id="26" creationId="{E89810A2-92E8-4A1C-9150-9D92EC0BC6D3}"/>
          </ac:cxnSpMkLst>
        </pc:cxnChg>
      </pc:sldChg>
      <pc:sldChg chg="add del">
        <pc:chgData name="Florian Genilloud" userId="bf64e25e432c231a" providerId="LiveId" clId="{1BB55DC6-A236-415A-9145-74209DDF0881}" dt="2020-11-05T08:44:05.320" v="4042"/>
        <pc:sldMkLst>
          <pc:docMk/>
          <pc:sldMk cId="1830769283" sldId="308"/>
        </pc:sldMkLst>
      </pc:sldChg>
    </pc:docChg>
  </pc:docChgLst>
  <pc:docChgLst>
    <pc:chgData name="Florian Genilloud" userId="bf64e25e432c231a" providerId="LiveId" clId="{4A7E749E-3FE3-49AA-BDF8-9AC857386ED4}"/>
    <pc:docChg chg="undo redo custSel mod addSld delSld modSld sldOrd">
      <pc:chgData name="Florian Genilloud" userId="bf64e25e432c231a" providerId="LiveId" clId="{4A7E749E-3FE3-49AA-BDF8-9AC857386ED4}" dt="2020-10-01T07:06:05.957" v="4776" actId="27636"/>
      <pc:docMkLst>
        <pc:docMk/>
      </pc:docMkLst>
      <pc:sldChg chg="modSp mod">
        <pc:chgData name="Florian Genilloud" userId="bf64e25e432c231a" providerId="LiveId" clId="{4A7E749E-3FE3-49AA-BDF8-9AC857386ED4}" dt="2020-09-24T11:37:50.642" v="95" actId="1076"/>
        <pc:sldMkLst>
          <pc:docMk/>
          <pc:sldMk cId="0" sldId="256"/>
        </pc:sldMkLst>
        <pc:spChg chg="mod">
          <ac:chgData name="Florian Genilloud" userId="bf64e25e432c231a" providerId="LiveId" clId="{4A7E749E-3FE3-49AA-BDF8-9AC857386ED4}" dt="2020-09-24T11:35:14.224" v="2"/>
          <ac:spMkLst>
            <pc:docMk/>
            <pc:sldMk cId="0" sldId="256"/>
            <ac:spMk id="2" creationId="{00000000-0000-0000-0000-000000000000}"/>
          </ac:spMkLst>
        </pc:spChg>
        <pc:spChg chg="mod">
          <ac:chgData name="Florian Genilloud" userId="bf64e25e432c231a" providerId="LiveId" clId="{4A7E749E-3FE3-49AA-BDF8-9AC857386ED4}" dt="2020-09-24T11:37:50.642" v="95" actId="1076"/>
          <ac:spMkLst>
            <pc:docMk/>
            <pc:sldMk cId="0" sldId="256"/>
            <ac:spMk id="6" creationId="{00000000-0000-0000-0000-000000000000}"/>
          </ac:spMkLst>
        </pc:spChg>
        <pc:spChg chg="mod">
          <ac:chgData name="Florian Genilloud" userId="bf64e25e432c231a" providerId="LiveId" clId="{4A7E749E-3FE3-49AA-BDF8-9AC857386ED4}" dt="2020-09-24T11:36:49.567" v="64" actId="20577"/>
          <ac:spMkLst>
            <pc:docMk/>
            <pc:sldMk cId="0" sldId="256"/>
            <ac:spMk id="12" creationId="{00000000-0000-0000-0000-000000000000}"/>
          </ac:spMkLst>
        </pc:spChg>
      </pc:sldChg>
      <pc:sldChg chg="del">
        <pc:chgData name="Florian Genilloud" userId="bf64e25e432c231a" providerId="LiveId" clId="{4A7E749E-3FE3-49AA-BDF8-9AC857386ED4}" dt="2020-09-24T11:37:28.489" v="66" actId="47"/>
        <pc:sldMkLst>
          <pc:docMk/>
          <pc:sldMk cId="0" sldId="257"/>
        </pc:sldMkLst>
      </pc:sldChg>
      <pc:sldChg chg="del">
        <pc:chgData name="Florian Genilloud" userId="bf64e25e432c231a" providerId="LiveId" clId="{4A7E749E-3FE3-49AA-BDF8-9AC857386ED4}" dt="2020-09-24T11:37:29.361" v="68" actId="47"/>
        <pc:sldMkLst>
          <pc:docMk/>
          <pc:sldMk cId="2184171688" sldId="268"/>
        </pc:sldMkLst>
      </pc:sldChg>
      <pc:sldChg chg="del">
        <pc:chgData name="Florian Genilloud" userId="bf64e25e432c231a" providerId="LiveId" clId="{4A7E749E-3FE3-49AA-BDF8-9AC857386ED4}" dt="2020-09-24T11:37:29.825" v="69" actId="47"/>
        <pc:sldMkLst>
          <pc:docMk/>
          <pc:sldMk cId="927993490" sldId="270"/>
        </pc:sldMkLst>
      </pc:sldChg>
      <pc:sldChg chg="del">
        <pc:chgData name="Florian Genilloud" userId="bf64e25e432c231a" providerId="LiveId" clId="{4A7E749E-3FE3-49AA-BDF8-9AC857386ED4}" dt="2020-09-24T11:37:30.139" v="70" actId="47"/>
        <pc:sldMkLst>
          <pc:docMk/>
          <pc:sldMk cId="2053950185" sldId="271"/>
        </pc:sldMkLst>
      </pc:sldChg>
      <pc:sldChg chg="del">
        <pc:chgData name="Florian Genilloud" userId="bf64e25e432c231a" providerId="LiveId" clId="{4A7E749E-3FE3-49AA-BDF8-9AC857386ED4}" dt="2020-09-24T11:37:31.060" v="72" actId="47"/>
        <pc:sldMkLst>
          <pc:docMk/>
          <pc:sldMk cId="3262613734" sldId="273"/>
        </pc:sldMkLst>
      </pc:sldChg>
      <pc:sldChg chg="addSp delSp modSp mod">
        <pc:chgData name="Florian Genilloud" userId="bf64e25e432c231a" providerId="LiveId" clId="{4A7E749E-3FE3-49AA-BDF8-9AC857386ED4}" dt="2020-09-30T19:31:39.627" v="2518" actId="20577"/>
        <pc:sldMkLst>
          <pc:docMk/>
          <pc:sldMk cId="54767655" sldId="278"/>
        </pc:sldMkLst>
        <pc:spChg chg="mod">
          <ac:chgData name="Florian Genilloud" userId="bf64e25e432c231a" providerId="LiveId" clId="{4A7E749E-3FE3-49AA-BDF8-9AC857386ED4}" dt="2020-09-24T11:49:01.468" v="482" actId="1076"/>
          <ac:spMkLst>
            <pc:docMk/>
            <pc:sldMk cId="54767655" sldId="278"/>
            <ac:spMk id="2" creationId="{00000000-0000-0000-0000-000000000000}"/>
          </ac:spMkLst>
        </pc:spChg>
        <pc:spChg chg="mod">
          <ac:chgData name="Florian Genilloud" userId="bf64e25e432c231a" providerId="LiveId" clId="{4A7E749E-3FE3-49AA-BDF8-9AC857386ED4}" dt="2020-09-30T19:31:39.627" v="2518" actId="20577"/>
          <ac:spMkLst>
            <pc:docMk/>
            <pc:sldMk cId="54767655" sldId="278"/>
            <ac:spMk id="3" creationId="{00000000-0000-0000-0000-000000000000}"/>
          </ac:spMkLst>
        </pc:spChg>
        <pc:spChg chg="add del mod">
          <ac:chgData name="Florian Genilloud" userId="bf64e25e432c231a" providerId="LiveId" clId="{4A7E749E-3FE3-49AA-BDF8-9AC857386ED4}" dt="2020-09-24T11:38:08.162" v="98" actId="478"/>
          <ac:spMkLst>
            <pc:docMk/>
            <pc:sldMk cId="54767655" sldId="278"/>
            <ac:spMk id="4" creationId="{73E5030F-A9C6-460F-9284-0745C2E13F5D}"/>
          </ac:spMkLst>
        </pc:spChg>
        <pc:spChg chg="mod">
          <ac:chgData name="Florian Genilloud" userId="bf64e25e432c231a" providerId="LiveId" clId="{4A7E749E-3FE3-49AA-BDF8-9AC857386ED4}" dt="2020-09-24T11:39:14.800" v="107" actId="1076"/>
          <ac:spMkLst>
            <pc:docMk/>
            <pc:sldMk cId="54767655" sldId="278"/>
            <ac:spMk id="5" creationId="{00000000-0000-0000-0000-000000000000}"/>
          </ac:spMkLst>
        </pc:spChg>
        <pc:spChg chg="mod">
          <ac:chgData name="Florian Genilloud" userId="bf64e25e432c231a" providerId="LiveId" clId="{4A7E749E-3FE3-49AA-BDF8-9AC857386ED4}" dt="2020-09-24T11:38:27.620" v="101"/>
          <ac:spMkLst>
            <pc:docMk/>
            <pc:sldMk cId="54767655" sldId="278"/>
            <ac:spMk id="10" creationId="{00000000-0000-0000-0000-000000000000}"/>
          </ac:spMkLst>
        </pc:spChg>
        <pc:picChg chg="add mod">
          <ac:chgData name="Florian Genilloud" userId="bf64e25e432c231a" providerId="LiveId" clId="{4A7E749E-3FE3-49AA-BDF8-9AC857386ED4}" dt="2020-09-24T12:20:12.749" v="1426" actId="1076"/>
          <ac:picMkLst>
            <pc:docMk/>
            <pc:sldMk cId="54767655" sldId="278"/>
            <ac:picMk id="6" creationId="{BA363555-247C-4991-AB66-42995AF2DF52}"/>
          </ac:picMkLst>
        </pc:picChg>
      </pc:sldChg>
      <pc:sldChg chg="addSp modSp mod">
        <pc:chgData name="Florian Genilloud" userId="bf64e25e432c231a" providerId="LiveId" clId="{4A7E749E-3FE3-49AA-BDF8-9AC857386ED4}" dt="2020-10-01T06:58:56.261" v="4280" actId="20577"/>
        <pc:sldMkLst>
          <pc:docMk/>
          <pc:sldMk cId="1395324255" sldId="279"/>
        </pc:sldMkLst>
        <pc:spChg chg="mod">
          <ac:chgData name="Florian Genilloud" userId="bf64e25e432c231a" providerId="LiveId" clId="{4A7E749E-3FE3-49AA-BDF8-9AC857386ED4}" dt="2020-10-01T06:21:35.172" v="3997"/>
          <ac:spMkLst>
            <pc:docMk/>
            <pc:sldMk cId="1395324255" sldId="279"/>
            <ac:spMk id="2" creationId="{60F14281-AE67-4F4C-B75F-21ABD9DB0755}"/>
          </ac:spMkLst>
        </pc:spChg>
        <pc:spChg chg="mod">
          <ac:chgData name="Florian Genilloud" userId="bf64e25e432c231a" providerId="LiveId" clId="{4A7E749E-3FE3-49AA-BDF8-9AC857386ED4}" dt="2020-10-01T06:58:56.261" v="4280" actId="20577"/>
          <ac:spMkLst>
            <pc:docMk/>
            <pc:sldMk cId="1395324255" sldId="279"/>
            <ac:spMk id="3" creationId="{3FA9797B-8813-4119-8DC9-EE8731293F37}"/>
          </ac:spMkLst>
        </pc:spChg>
        <pc:spChg chg="add">
          <ac:chgData name="Florian Genilloud" userId="bf64e25e432c231a" providerId="LiveId" clId="{4A7E749E-3FE3-49AA-BDF8-9AC857386ED4}" dt="2020-10-01T06:32:25.637" v="4233" actId="22"/>
          <ac:spMkLst>
            <pc:docMk/>
            <pc:sldMk cId="1395324255" sldId="279"/>
            <ac:spMk id="8" creationId="{10ACEC68-F6C4-4A51-8C66-5103D430B896}"/>
          </ac:spMkLst>
        </pc:spChg>
      </pc:sldChg>
      <pc:sldChg chg="addSp modSp new del mod">
        <pc:chgData name="Florian Genilloud" userId="bf64e25e432c231a" providerId="LiveId" clId="{4A7E749E-3FE3-49AA-BDF8-9AC857386ED4}" dt="2020-09-24T11:39:19.298" v="108" actId="47"/>
        <pc:sldMkLst>
          <pc:docMk/>
          <pc:sldMk cId="531654372" sldId="280"/>
        </pc:sldMkLst>
        <pc:spChg chg="add mod">
          <ac:chgData name="Florian Genilloud" userId="bf64e25e432c231a" providerId="LiveId" clId="{4A7E749E-3FE3-49AA-BDF8-9AC857386ED4}" dt="2020-09-24T11:39:05.382" v="106" actId="1076"/>
          <ac:spMkLst>
            <pc:docMk/>
            <pc:sldMk cId="531654372" sldId="280"/>
            <ac:spMk id="6" creationId="{0CD522D7-3916-4878-ADE0-20994EC988D9}"/>
          </ac:spMkLst>
        </pc:spChg>
      </pc:sldChg>
      <pc:sldChg chg="del">
        <pc:chgData name="Florian Genilloud" userId="bf64e25e432c231a" providerId="LiveId" clId="{4A7E749E-3FE3-49AA-BDF8-9AC857386ED4}" dt="2020-09-24T11:37:28.917" v="67" actId="47"/>
        <pc:sldMkLst>
          <pc:docMk/>
          <pc:sldMk cId="873552174" sldId="280"/>
        </pc:sldMkLst>
      </pc:sldChg>
      <pc:sldChg chg="modSp add">
        <pc:chgData name="Florian Genilloud" userId="bf64e25e432c231a" providerId="LiveId" clId="{4A7E749E-3FE3-49AA-BDF8-9AC857386ED4}" dt="2020-10-01T06:21:35.172" v="3997"/>
        <pc:sldMkLst>
          <pc:docMk/>
          <pc:sldMk cId="3779203985" sldId="280"/>
        </pc:sldMkLst>
        <pc:spChg chg="mod">
          <ac:chgData name="Florian Genilloud" userId="bf64e25e432c231a" providerId="LiveId" clId="{4A7E749E-3FE3-49AA-BDF8-9AC857386ED4}" dt="2020-10-01T06:21:35.172" v="3997"/>
          <ac:spMkLst>
            <pc:docMk/>
            <pc:sldMk cId="3779203985" sldId="280"/>
            <ac:spMk id="2" creationId="{00000000-0000-0000-0000-000000000000}"/>
          </ac:spMkLst>
        </pc:spChg>
        <pc:spChg chg="mod">
          <ac:chgData name="Florian Genilloud" userId="bf64e25e432c231a" providerId="LiveId" clId="{4A7E749E-3FE3-49AA-BDF8-9AC857386ED4}" dt="2020-10-01T06:21:35.172" v="3997"/>
          <ac:spMkLst>
            <pc:docMk/>
            <pc:sldMk cId="3779203985" sldId="280"/>
            <ac:spMk id="3" creationId="{00000000-0000-0000-0000-000000000000}"/>
          </ac:spMkLst>
        </pc:spChg>
      </pc:sldChg>
      <pc:sldChg chg="modSp add mod">
        <pc:chgData name="Florian Genilloud" userId="bf64e25e432c231a" providerId="LiveId" clId="{4A7E749E-3FE3-49AA-BDF8-9AC857386ED4}" dt="2020-10-01T06:21:35.172" v="3997"/>
        <pc:sldMkLst>
          <pc:docMk/>
          <pc:sldMk cId="36973321" sldId="281"/>
        </pc:sldMkLst>
        <pc:spChg chg="mod">
          <ac:chgData name="Florian Genilloud" userId="bf64e25e432c231a" providerId="LiveId" clId="{4A7E749E-3FE3-49AA-BDF8-9AC857386ED4}" dt="2020-10-01T06:21:35.172" v="3997"/>
          <ac:spMkLst>
            <pc:docMk/>
            <pc:sldMk cId="36973321" sldId="281"/>
            <ac:spMk id="2" creationId="{00000000-0000-0000-0000-000000000000}"/>
          </ac:spMkLst>
        </pc:spChg>
        <pc:spChg chg="mod">
          <ac:chgData name="Florian Genilloud" userId="bf64e25e432c231a" providerId="LiveId" clId="{4A7E749E-3FE3-49AA-BDF8-9AC857386ED4}" dt="2020-09-30T19:37:45.083" v="2883" actId="20577"/>
          <ac:spMkLst>
            <pc:docMk/>
            <pc:sldMk cId="36973321" sldId="281"/>
            <ac:spMk id="3" creationId="{00000000-0000-0000-0000-000000000000}"/>
          </ac:spMkLst>
        </pc:spChg>
      </pc:sldChg>
      <pc:sldChg chg="del">
        <pc:chgData name="Florian Genilloud" userId="bf64e25e432c231a" providerId="LiveId" clId="{4A7E749E-3FE3-49AA-BDF8-9AC857386ED4}" dt="2020-09-24T11:37:32.445" v="76" actId="47"/>
        <pc:sldMkLst>
          <pc:docMk/>
          <pc:sldMk cId="2117719135" sldId="281"/>
        </pc:sldMkLst>
      </pc:sldChg>
      <pc:sldChg chg="del">
        <pc:chgData name="Florian Genilloud" userId="bf64e25e432c231a" providerId="LiveId" clId="{4A7E749E-3FE3-49AA-BDF8-9AC857386ED4}" dt="2020-09-24T11:37:32.808" v="77" actId="47"/>
        <pc:sldMkLst>
          <pc:docMk/>
          <pc:sldMk cId="696985255" sldId="282"/>
        </pc:sldMkLst>
      </pc:sldChg>
      <pc:sldChg chg="modSp add del mod">
        <pc:chgData name="Florian Genilloud" userId="bf64e25e432c231a" providerId="LiveId" clId="{4A7E749E-3FE3-49AA-BDF8-9AC857386ED4}" dt="2020-09-24T12:38:45.012" v="1478" actId="47"/>
        <pc:sldMkLst>
          <pc:docMk/>
          <pc:sldMk cId="2848624872" sldId="282"/>
        </pc:sldMkLst>
        <pc:spChg chg="mod">
          <ac:chgData name="Florian Genilloud" userId="bf64e25e432c231a" providerId="LiveId" clId="{4A7E749E-3FE3-49AA-BDF8-9AC857386ED4}" dt="2020-09-24T11:56:42.129" v="955" actId="20577"/>
          <ac:spMkLst>
            <pc:docMk/>
            <pc:sldMk cId="2848624872" sldId="282"/>
            <ac:spMk id="2" creationId="{00000000-0000-0000-0000-000000000000}"/>
          </ac:spMkLst>
        </pc:spChg>
        <pc:spChg chg="mod">
          <ac:chgData name="Florian Genilloud" userId="bf64e25e432c231a" providerId="LiveId" clId="{4A7E749E-3FE3-49AA-BDF8-9AC857386ED4}" dt="2020-09-24T12:08:08.353" v="1274" actId="20577"/>
          <ac:spMkLst>
            <pc:docMk/>
            <pc:sldMk cId="2848624872" sldId="282"/>
            <ac:spMk id="3" creationId="{00000000-0000-0000-0000-000000000000}"/>
          </ac:spMkLst>
        </pc:spChg>
      </pc:sldChg>
      <pc:sldChg chg="addSp delSp modSp add mod">
        <pc:chgData name="Florian Genilloud" userId="bf64e25e432c231a" providerId="LiveId" clId="{4A7E749E-3FE3-49AA-BDF8-9AC857386ED4}" dt="2020-09-24T12:32:14.990" v="1476" actId="20577"/>
        <pc:sldMkLst>
          <pc:docMk/>
          <pc:sldMk cId="279330177" sldId="283"/>
        </pc:sldMkLst>
        <pc:spChg chg="mod">
          <ac:chgData name="Florian Genilloud" userId="bf64e25e432c231a" providerId="LiveId" clId="{4A7E749E-3FE3-49AA-BDF8-9AC857386ED4}" dt="2020-09-24T11:49:41.853" v="501" actId="20577"/>
          <ac:spMkLst>
            <pc:docMk/>
            <pc:sldMk cId="279330177" sldId="283"/>
            <ac:spMk id="3" creationId="{00000000-0000-0000-0000-000000000000}"/>
          </ac:spMkLst>
        </pc:spChg>
        <pc:graphicFrameChg chg="add mod modGraphic">
          <ac:chgData name="Florian Genilloud" userId="bf64e25e432c231a" providerId="LiveId" clId="{4A7E749E-3FE3-49AA-BDF8-9AC857386ED4}" dt="2020-09-24T12:32:14.990" v="1476" actId="20577"/>
          <ac:graphicFrameMkLst>
            <pc:docMk/>
            <pc:sldMk cId="279330177" sldId="283"/>
            <ac:graphicFrameMk id="4" creationId="{1E8BC620-8F08-4B04-B4C0-FD00EE6F4F63}"/>
          </ac:graphicFrameMkLst>
        </pc:graphicFrameChg>
        <pc:picChg chg="del">
          <ac:chgData name="Florian Genilloud" userId="bf64e25e432c231a" providerId="LiveId" clId="{4A7E749E-3FE3-49AA-BDF8-9AC857386ED4}" dt="2020-09-24T11:49:23.716" v="487" actId="478"/>
          <ac:picMkLst>
            <pc:docMk/>
            <pc:sldMk cId="279330177" sldId="283"/>
            <ac:picMk id="6" creationId="{BA363555-247C-4991-AB66-42995AF2DF52}"/>
          </ac:picMkLst>
        </pc:picChg>
      </pc:sldChg>
      <pc:sldChg chg="del">
        <pc:chgData name="Florian Genilloud" userId="bf64e25e432c231a" providerId="LiveId" clId="{4A7E749E-3FE3-49AA-BDF8-9AC857386ED4}" dt="2020-09-24T11:37:32.091" v="75" actId="47"/>
        <pc:sldMkLst>
          <pc:docMk/>
          <pc:sldMk cId="2814734309" sldId="283"/>
        </pc:sldMkLst>
      </pc:sldChg>
      <pc:sldChg chg="del">
        <pc:chgData name="Florian Genilloud" userId="bf64e25e432c231a" providerId="LiveId" clId="{4A7E749E-3FE3-49AA-BDF8-9AC857386ED4}" dt="2020-09-24T11:37:31.358" v="73" actId="47"/>
        <pc:sldMkLst>
          <pc:docMk/>
          <pc:sldMk cId="2877223755" sldId="284"/>
        </pc:sldMkLst>
      </pc:sldChg>
      <pc:sldChg chg="modSp new del mod">
        <pc:chgData name="Florian Genilloud" userId="bf64e25e432c231a" providerId="LiveId" clId="{4A7E749E-3FE3-49AA-BDF8-9AC857386ED4}" dt="2020-09-24T12:03:47.901" v="1077" actId="47"/>
        <pc:sldMkLst>
          <pc:docMk/>
          <pc:sldMk cId="3055253007" sldId="284"/>
        </pc:sldMkLst>
        <pc:spChg chg="mod">
          <ac:chgData name="Florian Genilloud" userId="bf64e25e432c231a" providerId="LiveId" clId="{4A7E749E-3FE3-49AA-BDF8-9AC857386ED4}" dt="2020-09-24T12:00:25.122" v="1076" actId="20577"/>
          <ac:spMkLst>
            <pc:docMk/>
            <pc:sldMk cId="3055253007" sldId="284"/>
            <ac:spMk id="2" creationId="{9AAF1C54-91EE-4110-AD63-F90A6E49B260}"/>
          </ac:spMkLst>
        </pc:spChg>
      </pc:sldChg>
      <pc:sldChg chg="addSp delSp modSp new mod modAnim">
        <pc:chgData name="Florian Genilloud" userId="bf64e25e432c231a" providerId="LiveId" clId="{4A7E749E-3FE3-49AA-BDF8-9AC857386ED4}" dt="2020-10-01T06:32:32.160" v="4235" actId="22"/>
        <pc:sldMkLst>
          <pc:docMk/>
          <pc:sldMk cId="3259431710" sldId="284"/>
        </pc:sldMkLst>
        <pc:spChg chg="del">
          <ac:chgData name="Florian Genilloud" userId="bf64e25e432c231a" providerId="LiveId" clId="{4A7E749E-3FE3-49AA-BDF8-9AC857386ED4}" dt="2020-09-24T12:06:14.918" v="1195" actId="26606"/>
          <ac:spMkLst>
            <pc:docMk/>
            <pc:sldMk cId="3259431710" sldId="284"/>
            <ac:spMk id="2" creationId="{33B77E81-39A3-49E9-B9F0-7A3B4CEF2DAC}"/>
          </ac:spMkLst>
        </pc:spChg>
        <pc:spChg chg="add">
          <ac:chgData name="Florian Genilloud" userId="bf64e25e432c231a" providerId="LiveId" clId="{4A7E749E-3FE3-49AA-BDF8-9AC857386ED4}" dt="2020-10-01T06:32:32.160" v="4235" actId="22"/>
          <ac:spMkLst>
            <pc:docMk/>
            <pc:sldMk cId="3259431710" sldId="284"/>
            <ac:spMk id="2" creationId="{9180160E-BC01-4465-9BB2-77F5D4565A23}"/>
          </ac:spMkLst>
        </pc:spChg>
        <pc:spChg chg="del mod">
          <ac:chgData name="Florian Genilloud" userId="bf64e25e432c231a" providerId="LiveId" clId="{4A7E749E-3FE3-49AA-BDF8-9AC857386ED4}" dt="2020-09-24T12:06:13.608" v="1194"/>
          <ac:spMkLst>
            <pc:docMk/>
            <pc:sldMk cId="3259431710" sldId="284"/>
            <ac:spMk id="3" creationId="{4E01CD0A-2F80-4018-A9A9-0C2822302F85}"/>
          </ac:spMkLst>
        </pc:spChg>
        <pc:spChg chg="mod modVis">
          <ac:chgData name="Florian Genilloud" userId="bf64e25e432c231a" providerId="LiveId" clId="{4A7E749E-3FE3-49AA-BDF8-9AC857386ED4}" dt="2020-10-01T06:21:35.172" v="3997"/>
          <ac:spMkLst>
            <pc:docMk/>
            <pc:sldMk cId="3259431710" sldId="284"/>
            <ac:spMk id="4" creationId="{84D68493-4F3D-47C9-952D-C7A77E426EE6}"/>
          </ac:spMkLst>
        </pc:spChg>
        <pc:spChg chg="add mod">
          <ac:chgData name="Florian Genilloud" userId="bf64e25e432c231a" providerId="LiveId" clId="{4A7E749E-3FE3-49AA-BDF8-9AC857386ED4}" dt="2020-09-24T12:06:56.711" v="1246" actId="1076"/>
          <ac:spMkLst>
            <pc:docMk/>
            <pc:sldMk cId="3259431710" sldId="284"/>
            <ac:spMk id="6" creationId="{8C315BE0-6DE4-41A8-A2F2-6F89D19D99A3}"/>
          </ac:spMkLst>
        </pc:spChg>
        <pc:spChg chg="add mod">
          <ac:chgData name="Florian Genilloud" userId="bf64e25e432c231a" providerId="LiveId" clId="{4A7E749E-3FE3-49AA-BDF8-9AC857386ED4}" dt="2020-09-24T12:07:57.771" v="1273" actId="1076"/>
          <ac:spMkLst>
            <pc:docMk/>
            <pc:sldMk cId="3259431710" sldId="284"/>
            <ac:spMk id="10" creationId="{0CA3D3F0-1F72-4E43-A21A-B90D69D2E2B2}"/>
          </ac:spMkLst>
        </pc:spChg>
        <pc:spChg chg="add mod">
          <ac:chgData name="Florian Genilloud" userId="bf64e25e432c231a" providerId="LiveId" clId="{4A7E749E-3FE3-49AA-BDF8-9AC857386ED4}" dt="2020-10-01T06:21:35.172" v="3997"/>
          <ac:spMkLst>
            <pc:docMk/>
            <pc:sldMk cId="3259431710" sldId="284"/>
            <ac:spMk id="12" creationId="{FEF84DE6-B2D2-4E17-9470-3B5F1791DD8A}"/>
          </ac:spMkLst>
        </pc:spChg>
        <pc:picChg chg="add mod">
          <ac:chgData name="Florian Genilloud" userId="bf64e25e432c231a" providerId="LiveId" clId="{4A7E749E-3FE3-49AA-BDF8-9AC857386ED4}" dt="2020-10-01T06:21:35.172" v="3997"/>
          <ac:picMkLst>
            <pc:docMk/>
            <pc:sldMk cId="3259431710" sldId="284"/>
            <ac:picMk id="5" creationId="{03254727-CA4B-410C-9978-911BFA68D6BC}"/>
          </ac:picMkLst>
        </pc:picChg>
      </pc:sldChg>
      <pc:sldChg chg="del">
        <pc:chgData name="Florian Genilloud" userId="bf64e25e432c231a" providerId="LiveId" clId="{4A7E749E-3FE3-49AA-BDF8-9AC857386ED4}" dt="2020-09-24T11:37:27.915" v="65" actId="47"/>
        <pc:sldMkLst>
          <pc:docMk/>
          <pc:sldMk cId="407080551" sldId="285"/>
        </pc:sldMkLst>
      </pc:sldChg>
      <pc:sldChg chg="modSp add mod">
        <pc:chgData name="Florian Genilloud" userId="bf64e25e432c231a" providerId="LiveId" clId="{4A7E749E-3FE3-49AA-BDF8-9AC857386ED4}" dt="2020-09-24T12:15:00.541" v="1411" actId="20577"/>
        <pc:sldMkLst>
          <pc:docMk/>
          <pc:sldMk cId="2959744353" sldId="285"/>
        </pc:sldMkLst>
        <pc:spChg chg="mod">
          <ac:chgData name="Florian Genilloud" userId="bf64e25e432c231a" providerId="LiveId" clId="{4A7E749E-3FE3-49AA-BDF8-9AC857386ED4}" dt="2020-09-24T12:12:49.107" v="1276"/>
          <ac:spMkLst>
            <pc:docMk/>
            <pc:sldMk cId="2959744353" sldId="285"/>
            <ac:spMk id="2" creationId="{00000000-0000-0000-0000-000000000000}"/>
          </ac:spMkLst>
        </pc:spChg>
        <pc:spChg chg="mod">
          <ac:chgData name="Florian Genilloud" userId="bf64e25e432c231a" providerId="LiveId" clId="{4A7E749E-3FE3-49AA-BDF8-9AC857386ED4}" dt="2020-09-24T12:13:06.268" v="1279"/>
          <ac:spMkLst>
            <pc:docMk/>
            <pc:sldMk cId="2959744353" sldId="285"/>
            <ac:spMk id="3" creationId="{00000000-0000-0000-0000-000000000000}"/>
          </ac:spMkLst>
        </pc:spChg>
        <pc:graphicFrameChg chg="mod modGraphic">
          <ac:chgData name="Florian Genilloud" userId="bf64e25e432c231a" providerId="LiveId" clId="{4A7E749E-3FE3-49AA-BDF8-9AC857386ED4}" dt="2020-09-24T12:15:00.541" v="1411" actId="20577"/>
          <ac:graphicFrameMkLst>
            <pc:docMk/>
            <pc:sldMk cId="2959744353" sldId="285"/>
            <ac:graphicFrameMk id="4" creationId="{1E8BC620-8F08-4B04-B4C0-FD00EE6F4F63}"/>
          </ac:graphicFrameMkLst>
        </pc:graphicFrameChg>
      </pc:sldChg>
      <pc:sldChg chg="modSp add mod">
        <pc:chgData name="Florian Genilloud" userId="bf64e25e432c231a" providerId="LiveId" clId="{4A7E749E-3FE3-49AA-BDF8-9AC857386ED4}" dt="2020-10-01T06:21:35.172" v="3997"/>
        <pc:sldMkLst>
          <pc:docMk/>
          <pc:sldMk cId="2632936368" sldId="286"/>
        </pc:sldMkLst>
        <pc:spChg chg="mod">
          <ac:chgData name="Florian Genilloud" userId="bf64e25e432c231a" providerId="LiveId" clId="{4A7E749E-3FE3-49AA-BDF8-9AC857386ED4}" dt="2020-10-01T06:21:35.172" v="3997"/>
          <ac:spMkLst>
            <pc:docMk/>
            <pc:sldMk cId="2632936368" sldId="286"/>
            <ac:spMk id="2" creationId="{00000000-0000-0000-0000-000000000000}"/>
          </ac:spMkLst>
        </pc:spChg>
        <pc:spChg chg="mod">
          <ac:chgData name="Florian Genilloud" userId="bf64e25e432c231a" providerId="LiveId" clId="{4A7E749E-3FE3-49AA-BDF8-9AC857386ED4}" dt="2020-09-30T19:37:56.252" v="2893" actId="20577"/>
          <ac:spMkLst>
            <pc:docMk/>
            <pc:sldMk cId="2632936368" sldId="286"/>
            <ac:spMk id="3" creationId="{00000000-0000-0000-0000-000000000000}"/>
          </ac:spMkLst>
        </pc:spChg>
      </pc:sldChg>
      <pc:sldChg chg="del">
        <pc:chgData name="Florian Genilloud" userId="bf64e25e432c231a" providerId="LiveId" clId="{4A7E749E-3FE3-49AA-BDF8-9AC857386ED4}" dt="2020-09-24T11:37:30.592" v="71" actId="47"/>
        <pc:sldMkLst>
          <pc:docMk/>
          <pc:sldMk cId="3319742937" sldId="286"/>
        </pc:sldMkLst>
      </pc:sldChg>
      <pc:sldChg chg="addSp delSp modSp new mod ord">
        <pc:chgData name="Florian Genilloud" userId="bf64e25e432c231a" providerId="LiveId" clId="{4A7E749E-3FE3-49AA-BDF8-9AC857386ED4}" dt="2020-10-01T06:59:42.841" v="4285"/>
        <pc:sldMkLst>
          <pc:docMk/>
          <pc:sldMk cId="1116456487" sldId="287"/>
        </pc:sldMkLst>
        <pc:spChg chg="mod">
          <ac:chgData name="Florian Genilloud" userId="bf64e25e432c231a" providerId="LiveId" clId="{4A7E749E-3FE3-49AA-BDF8-9AC857386ED4}" dt="2020-10-01T06:59:27.847" v="4283" actId="1076"/>
          <ac:spMkLst>
            <pc:docMk/>
            <pc:sldMk cId="1116456487" sldId="287"/>
            <ac:spMk id="2" creationId="{CBBA5AF3-EF60-4C6C-BEF5-5FC07421391E}"/>
          </ac:spMkLst>
        </pc:spChg>
        <pc:spChg chg="del">
          <ac:chgData name="Florian Genilloud" userId="bf64e25e432c231a" providerId="LiveId" clId="{4A7E749E-3FE3-49AA-BDF8-9AC857386ED4}" dt="2020-09-24T12:41:34.856" v="1506"/>
          <ac:spMkLst>
            <pc:docMk/>
            <pc:sldMk cId="1116456487" sldId="287"/>
            <ac:spMk id="3" creationId="{0414D592-72AF-4878-89C4-83CA96214991}"/>
          </ac:spMkLst>
        </pc:spChg>
        <pc:spChg chg="add mod">
          <ac:chgData name="Florian Genilloud" userId="bf64e25e432c231a" providerId="LiveId" clId="{4A7E749E-3FE3-49AA-BDF8-9AC857386ED4}" dt="2020-09-30T20:15:00.815" v="3744"/>
          <ac:spMkLst>
            <pc:docMk/>
            <pc:sldMk cId="1116456487" sldId="287"/>
            <ac:spMk id="3" creationId="{89DD78B3-9D62-4004-A721-988809E439A1}"/>
          </ac:spMkLst>
        </pc:spChg>
        <pc:spChg chg="mod">
          <ac:chgData name="Florian Genilloud" userId="bf64e25e432c231a" providerId="LiveId" clId="{4A7E749E-3FE3-49AA-BDF8-9AC857386ED4}" dt="2020-10-01T06:21:35.172" v="3997"/>
          <ac:spMkLst>
            <pc:docMk/>
            <pc:sldMk cId="1116456487" sldId="287"/>
            <ac:spMk id="4" creationId="{2EF5E6EA-815D-4F3B-A18F-E74A6FEA5AB0}"/>
          </ac:spMkLst>
        </pc:spChg>
        <pc:spChg chg="add">
          <ac:chgData name="Florian Genilloud" userId="bf64e25e432c231a" providerId="LiveId" clId="{4A7E749E-3FE3-49AA-BDF8-9AC857386ED4}" dt="2020-10-01T06:32:34.121" v="4236" actId="22"/>
          <ac:spMkLst>
            <pc:docMk/>
            <pc:sldMk cId="1116456487" sldId="287"/>
            <ac:spMk id="5" creationId="{29A05197-B5CB-4C6C-A219-B6C62236A986}"/>
          </ac:spMkLst>
        </pc:spChg>
        <pc:spChg chg="add del mod">
          <ac:chgData name="Florian Genilloud" userId="bf64e25e432c231a" providerId="LiveId" clId="{4A7E749E-3FE3-49AA-BDF8-9AC857386ED4}" dt="2020-09-24T12:44:39.557" v="1563" actId="478"/>
          <ac:spMkLst>
            <pc:docMk/>
            <pc:sldMk cId="1116456487" sldId="287"/>
            <ac:spMk id="7" creationId="{BB31BB12-8D8E-405A-81A0-48A09D212C2A}"/>
          </ac:spMkLst>
        </pc:spChg>
        <pc:spChg chg="add mod">
          <ac:chgData name="Florian Genilloud" userId="bf64e25e432c231a" providerId="LiveId" clId="{4A7E749E-3FE3-49AA-BDF8-9AC857386ED4}" dt="2020-09-30T20:16:02.644" v="3765" actId="14100"/>
          <ac:spMkLst>
            <pc:docMk/>
            <pc:sldMk cId="1116456487" sldId="287"/>
            <ac:spMk id="8" creationId="{1D11FAF9-2297-4D60-834A-A853144E6041}"/>
          </ac:spMkLst>
        </pc:spChg>
        <pc:spChg chg="add del mod">
          <ac:chgData name="Florian Genilloud" userId="bf64e25e432c231a" providerId="LiveId" clId="{4A7E749E-3FE3-49AA-BDF8-9AC857386ED4}" dt="2020-09-24T12:50:56.336" v="1645" actId="21"/>
          <ac:spMkLst>
            <pc:docMk/>
            <pc:sldMk cId="1116456487" sldId="287"/>
            <ac:spMk id="9" creationId="{C536B6D9-2F3B-43CC-91BA-CB31B277C1AC}"/>
          </ac:spMkLst>
        </pc:spChg>
        <pc:spChg chg="add mod">
          <ac:chgData name="Florian Genilloud" userId="bf64e25e432c231a" providerId="LiveId" clId="{4A7E749E-3FE3-49AA-BDF8-9AC857386ED4}" dt="2020-09-30T20:17:18.494" v="3842" actId="1076"/>
          <ac:spMkLst>
            <pc:docMk/>
            <pc:sldMk cId="1116456487" sldId="287"/>
            <ac:spMk id="10" creationId="{8A76EA8E-F2A5-4E94-BFDD-EC8B3A1EB47A}"/>
          </ac:spMkLst>
        </pc:spChg>
        <pc:spChg chg="add mod">
          <ac:chgData name="Florian Genilloud" userId="bf64e25e432c231a" providerId="LiveId" clId="{4A7E749E-3FE3-49AA-BDF8-9AC857386ED4}" dt="2020-10-01T06:59:42.841" v="4285"/>
          <ac:spMkLst>
            <pc:docMk/>
            <pc:sldMk cId="1116456487" sldId="287"/>
            <ac:spMk id="21" creationId="{6671AB4D-8EAE-4898-9186-BC74CAC5D65A}"/>
          </ac:spMkLst>
        </pc:spChg>
        <pc:spChg chg="add mod">
          <ac:chgData name="Florian Genilloud" userId="bf64e25e432c231a" providerId="LiveId" clId="{4A7E749E-3FE3-49AA-BDF8-9AC857386ED4}" dt="2020-09-30T20:16:11.126" v="3768" actId="14100"/>
          <ac:spMkLst>
            <pc:docMk/>
            <pc:sldMk cId="1116456487" sldId="287"/>
            <ac:spMk id="22" creationId="{C80D4C6C-F1DF-4CA1-89CC-34F9BDADB4BA}"/>
          </ac:spMkLst>
        </pc:spChg>
        <pc:spChg chg="add del mod ord">
          <ac:chgData name="Florian Genilloud" userId="bf64e25e432c231a" providerId="LiveId" clId="{4A7E749E-3FE3-49AA-BDF8-9AC857386ED4}" dt="2020-09-24T12:50:56.336" v="1645" actId="21"/>
          <ac:spMkLst>
            <pc:docMk/>
            <pc:sldMk cId="1116456487" sldId="287"/>
            <ac:spMk id="23" creationId="{CCE41B77-9920-450A-BCDB-F60C445CDD67}"/>
          </ac:spMkLst>
        </pc:spChg>
        <pc:spChg chg="add del mod">
          <ac:chgData name="Florian Genilloud" userId="bf64e25e432c231a" providerId="LiveId" clId="{4A7E749E-3FE3-49AA-BDF8-9AC857386ED4}" dt="2020-09-24T12:50:56.336" v="1645" actId="21"/>
          <ac:spMkLst>
            <pc:docMk/>
            <pc:sldMk cId="1116456487" sldId="287"/>
            <ac:spMk id="26" creationId="{BD898CC3-7D50-490B-A06B-FEA8FA51F7EB}"/>
          </ac:spMkLst>
        </pc:spChg>
        <pc:spChg chg="add del mod">
          <ac:chgData name="Florian Genilloud" userId="bf64e25e432c231a" providerId="LiveId" clId="{4A7E749E-3FE3-49AA-BDF8-9AC857386ED4}" dt="2020-09-24T12:50:56.336" v="1645" actId="21"/>
          <ac:spMkLst>
            <pc:docMk/>
            <pc:sldMk cId="1116456487" sldId="287"/>
            <ac:spMk id="27" creationId="{6CF2EC22-A10B-474F-94A8-B92C1F8EFA5B}"/>
          </ac:spMkLst>
        </pc:spChg>
        <pc:spChg chg="add mod">
          <ac:chgData name="Florian Genilloud" userId="bf64e25e432c231a" providerId="LiveId" clId="{4A7E749E-3FE3-49AA-BDF8-9AC857386ED4}" dt="2020-09-30T19:12:20.109" v="2301" actId="14100"/>
          <ac:spMkLst>
            <pc:docMk/>
            <pc:sldMk cId="1116456487" sldId="287"/>
            <ac:spMk id="29" creationId="{18C200CD-7A9B-4F75-AFD5-F734378D2825}"/>
          </ac:spMkLst>
        </pc:spChg>
        <pc:spChg chg="add mod">
          <ac:chgData name="Florian Genilloud" userId="bf64e25e432c231a" providerId="LiveId" clId="{4A7E749E-3FE3-49AA-BDF8-9AC857386ED4}" dt="2020-09-24T12:50:54.201" v="1644" actId="571"/>
          <ac:spMkLst>
            <pc:docMk/>
            <pc:sldMk cId="1116456487" sldId="287"/>
            <ac:spMk id="31" creationId="{FF233CC0-4935-40E6-94C0-98478662BA72}"/>
          </ac:spMkLst>
        </pc:spChg>
        <pc:spChg chg="add mod">
          <ac:chgData name="Florian Genilloud" userId="bf64e25e432c231a" providerId="LiveId" clId="{4A7E749E-3FE3-49AA-BDF8-9AC857386ED4}" dt="2020-09-24T12:50:54.201" v="1644" actId="571"/>
          <ac:spMkLst>
            <pc:docMk/>
            <pc:sldMk cId="1116456487" sldId="287"/>
            <ac:spMk id="32" creationId="{22EC666D-DFEF-4343-BED1-FD49FDB7C270}"/>
          </ac:spMkLst>
        </pc:spChg>
        <pc:spChg chg="add mod">
          <ac:chgData name="Florian Genilloud" userId="bf64e25e432c231a" providerId="LiveId" clId="{4A7E749E-3FE3-49AA-BDF8-9AC857386ED4}" dt="2020-09-24T12:50:54.201" v="1644" actId="571"/>
          <ac:spMkLst>
            <pc:docMk/>
            <pc:sldMk cId="1116456487" sldId="287"/>
            <ac:spMk id="35" creationId="{09B3DEA1-648C-44E9-BB47-5D9242F974E7}"/>
          </ac:spMkLst>
        </pc:spChg>
        <pc:spChg chg="add mod">
          <ac:chgData name="Florian Genilloud" userId="bf64e25e432c231a" providerId="LiveId" clId="{4A7E749E-3FE3-49AA-BDF8-9AC857386ED4}" dt="2020-09-24T12:50:54.201" v="1644" actId="571"/>
          <ac:spMkLst>
            <pc:docMk/>
            <pc:sldMk cId="1116456487" sldId="287"/>
            <ac:spMk id="36" creationId="{5E91930D-D8B5-42F7-95C6-D3CA0D457A3C}"/>
          </ac:spMkLst>
        </pc:spChg>
        <pc:spChg chg="add del mod">
          <ac:chgData name="Florian Genilloud" userId="bf64e25e432c231a" providerId="LiveId" clId="{4A7E749E-3FE3-49AA-BDF8-9AC857386ED4}" dt="2020-09-24T12:51:05.534" v="1648" actId="478"/>
          <ac:spMkLst>
            <pc:docMk/>
            <pc:sldMk cId="1116456487" sldId="287"/>
            <ac:spMk id="38" creationId="{D16082C3-9144-4AA1-BF27-537EE47AE5AA}"/>
          </ac:spMkLst>
        </pc:spChg>
        <pc:spChg chg="add mod">
          <ac:chgData name="Florian Genilloud" userId="bf64e25e432c231a" providerId="LiveId" clId="{4A7E749E-3FE3-49AA-BDF8-9AC857386ED4}" dt="2020-09-24T12:51:01.061" v="1647" actId="1076"/>
          <ac:spMkLst>
            <pc:docMk/>
            <pc:sldMk cId="1116456487" sldId="287"/>
            <ac:spMk id="40" creationId="{743CF354-B78D-4ABF-9FB1-4573EFEC336C}"/>
          </ac:spMkLst>
        </pc:spChg>
        <pc:spChg chg="add mod">
          <ac:chgData name="Florian Genilloud" userId="bf64e25e432c231a" providerId="LiveId" clId="{4A7E749E-3FE3-49AA-BDF8-9AC857386ED4}" dt="2020-09-24T12:51:01.061" v="1647" actId="1076"/>
          <ac:spMkLst>
            <pc:docMk/>
            <pc:sldMk cId="1116456487" sldId="287"/>
            <ac:spMk id="41" creationId="{BFA57E68-06B3-4C82-9971-D92D4B5B1748}"/>
          </ac:spMkLst>
        </pc:spChg>
        <pc:spChg chg="add mod">
          <ac:chgData name="Florian Genilloud" userId="bf64e25e432c231a" providerId="LiveId" clId="{4A7E749E-3FE3-49AA-BDF8-9AC857386ED4}" dt="2020-09-24T13:02:49.029" v="1797" actId="13822"/>
          <ac:spMkLst>
            <pc:docMk/>
            <pc:sldMk cId="1116456487" sldId="287"/>
            <ac:spMk id="44" creationId="{D0A37144-A9F3-4555-91FB-E62D9FABCD41}"/>
          </ac:spMkLst>
        </pc:spChg>
        <pc:spChg chg="add mod">
          <ac:chgData name="Florian Genilloud" userId="bf64e25e432c231a" providerId="LiveId" clId="{4A7E749E-3FE3-49AA-BDF8-9AC857386ED4}" dt="2020-09-24T13:03:03.328" v="1800" actId="1076"/>
          <ac:spMkLst>
            <pc:docMk/>
            <pc:sldMk cId="1116456487" sldId="287"/>
            <ac:spMk id="45" creationId="{BABB1D40-E1EC-40FF-89C9-90C0018939B7}"/>
          </ac:spMkLst>
        </pc:spChg>
        <pc:spChg chg="add del mod">
          <ac:chgData name="Florian Genilloud" userId="bf64e25e432c231a" providerId="LiveId" clId="{4A7E749E-3FE3-49AA-BDF8-9AC857386ED4}" dt="2020-09-24T12:54:48.472" v="1696" actId="478"/>
          <ac:spMkLst>
            <pc:docMk/>
            <pc:sldMk cId="1116456487" sldId="287"/>
            <ac:spMk id="46" creationId="{0636DB63-E755-42AE-B341-7959C76848E0}"/>
          </ac:spMkLst>
        </pc:spChg>
        <pc:spChg chg="add mod">
          <ac:chgData name="Florian Genilloud" userId="bf64e25e432c231a" providerId="LiveId" clId="{4A7E749E-3FE3-49AA-BDF8-9AC857386ED4}" dt="2020-09-24T12:58:21.954" v="1704" actId="113"/>
          <ac:spMkLst>
            <pc:docMk/>
            <pc:sldMk cId="1116456487" sldId="287"/>
            <ac:spMk id="47" creationId="{DB48D2B2-A859-458C-A336-8965810F1E0A}"/>
          </ac:spMkLst>
        </pc:spChg>
        <pc:spChg chg="add mod">
          <ac:chgData name="Florian Genilloud" userId="bf64e25e432c231a" providerId="LiveId" clId="{4A7E749E-3FE3-49AA-BDF8-9AC857386ED4}" dt="2020-09-24T12:58:18.277" v="1703" actId="113"/>
          <ac:spMkLst>
            <pc:docMk/>
            <pc:sldMk cId="1116456487" sldId="287"/>
            <ac:spMk id="48" creationId="{B4851045-1EA2-41F5-9DC5-4B1425394E98}"/>
          </ac:spMkLst>
        </pc:spChg>
        <pc:spChg chg="add mod">
          <ac:chgData name="Florian Genilloud" userId="bf64e25e432c231a" providerId="LiveId" clId="{4A7E749E-3FE3-49AA-BDF8-9AC857386ED4}" dt="2020-09-30T19:12:30.046" v="2303" actId="403"/>
          <ac:spMkLst>
            <pc:docMk/>
            <pc:sldMk cId="1116456487" sldId="287"/>
            <ac:spMk id="49" creationId="{63C2EC95-1E80-45E2-87AC-D66DE9192DB3}"/>
          </ac:spMkLst>
        </pc:spChg>
        <pc:picChg chg="add del mod">
          <ac:chgData name="Florian Genilloud" userId="bf64e25e432c231a" providerId="LiveId" clId="{4A7E749E-3FE3-49AA-BDF8-9AC857386ED4}" dt="2020-09-24T12:50:56.336" v="1645" actId="21"/>
          <ac:picMkLst>
            <pc:docMk/>
            <pc:sldMk cId="1116456487" sldId="287"/>
            <ac:picMk id="6" creationId="{3F3F4420-3D06-4CAB-8D3B-384D35F3C23D}"/>
          </ac:picMkLst>
        </pc:picChg>
        <pc:picChg chg="add mod">
          <ac:chgData name="Florian Genilloud" userId="bf64e25e432c231a" providerId="LiveId" clId="{4A7E749E-3FE3-49AA-BDF8-9AC857386ED4}" dt="2020-09-24T12:50:54.201" v="1644" actId="571"/>
          <ac:picMkLst>
            <pc:docMk/>
            <pc:sldMk cId="1116456487" sldId="287"/>
            <ac:picMk id="30" creationId="{1BA8B9AC-D34F-426D-A59E-25565203EC30}"/>
          </ac:picMkLst>
        </pc:picChg>
        <pc:picChg chg="add mod">
          <ac:chgData name="Florian Genilloud" userId="bf64e25e432c231a" providerId="LiveId" clId="{4A7E749E-3FE3-49AA-BDF8-9AC857386ED4}" dt="2020-09-24T12:51:01.061" v="1647" actId="1076"/>
          <ac:picMkLst>
            <pc:docMk/>
            <pc:sldMk cId="1116456487" sldId="287"/>
            <ac:picMk id="39" creationId="{F367F510-F00C-41A4-807A-B07DD7E196C5}"/>
          </ac:picMkLst>
        </pc:picChg>
        <pc:cxnChg chg="add mod">
          <ac:chgData name="Florian Genilloud" userId="bf64e25e432c231a" providerId="LiveId" clId="{4A7E749E-3FE3-49AA-BDF8-9AC857386ED4}" dt="2020-09-30T20:15:17.494" v="3746" actId="14100"/>
          <ac:cxnSpMkLst>
            <pc:docMk/>
            <pc:sldMk cId="1116456487" sldId="287"/>
            <ac:cxnSpMk id="6" creationId="{865BD4A8-0EA4-41FF-A9A7-F26D72876F41}"/>
          </ac:cxnSpMkLst>
        </pc:cxnChg>
        <pc:cxnChg chg="add del">
          <ac:chgData name="Florian Genilloud" userId="bf64e25e432c231a" providerId="LiveId" clId="{4A7E749E-3FE3-49AA-BDF8-9AC857386ED4}" dt="2020-09-24T12:42:31.534" v="1546" actId="478"/>
          <ac:cxnSpMkLst>
            <pc:docMk/>
            <pc:sldMk cId="1116456487" sldId="287"/>
            <ac:cxnSpMk id="11" creationId="{05A03636-4A8C-4461-8745-30188984A071}"/>
          </ac:cxnSpMkLst>
        </pc:cxnChg>
        <pc:cxnChg chg="add del mod">
          <ac:chgData name="Florian Genilloud" userId="bf64e25e432c231a" providerId="LiveId" clId="{4A7E749E-3FE3-49AA-BDF8-9AC857386ED4}" dt="2020-09-24T12:50:56.336" v="1645" actId="21"/>
          <ac:cxnSpMkLst>
            <pc:docMk/>
            <pc:sldMk cId="1116456487" sldId="287"/>
            <ac:cxnSpMk id="13" creationId="{F0DF515A-7CBC-4850-B085-012C2C9A0493}"/>
          </ac:cxnSpMkLst>
        </pc:cxnChg>
        <pc:cxnChg chg="add del">
          <ac:chgData name="Florian Genilloud" userId="bf64e25e432c231a" providerId="LiveId" clId="{4A7E749E-3FE3-49AA-BDF8-9AC857386ED4}" dt="2020-09-24T12:43:27.187" v="1551" actId="11529"/>
          <ac:cxnSpMkLst>
            <pc:docMk/>
            <pc:sldMk cId="1116456487" sldId="287"/>
            <ac:cxnSpMk id="16" creationId="{2CCBB2E6-F213-4475-AACA-FD598B0A935F}"/>
          </ac:cxnSpMkLst>
        </pc:cxnChg>
        <pc:cxnChg chg="add del mod">
          <ac:chgData name="Florian Genilloud" userId="bf64e25e432c231a" providerId="LiveId" clId="{4A7E749E-3FE3-49AA-BDF8-9AC857386ED4}" dt="2020-09-24T12:50:56.336" v="1645" actId="21"/>
          <ac:cxnSpMkLst>
            <pc:docMk/>
            <pc:sldMk cId="1116456487" sldId="287"/>
            <ac:cxnSpMk id="17" creationId="{E8B9A1B7-E016-4381-8C7C-B8225E51F818}"/>
          </ac:cxnSpMkLst>
        </pc:cxnChg>
        <pc:cxnChg chg="add mod">
          <ac:chgData name="Florian Genilloud" userId="bf64e25e432c231a" providerId="LiveId" clId="{4A7E749E-3FE3-49AA-BDF8-9AC857386ED4}" dt="2020-09-24T12:50:54.201" v="1644" actId="571"/>
          <ac:cxnSpMkLst>
            <pc:docMk/>
            <pc:sldMk cId="1116456487" sldId="287"/>
            <ac:cxnSpMk id="33" creationId="{AF22BA19-11BA-4F6D-A068-C1DEC36F54D9}"/>
          </ac:cxnSpMkLst>
        </pc:cxnChg>
        <pc:cxnChg chg="add mod">
          <ac:chgData name="Florian Genilloud" userId="bf64e25e432c231a" providerId="LiveId" clId="{4A7E749E-3FE3-49AA-BDF8-9AC857386ED4}" dt="2020-09-24T12:50:54.201" v="1644" actId="571"/>
          <ac:cxnSpMkLst>
            <pc:docMk/>
            <pc:sldMk cId="1116456487" sldId="287"/>
            <ac:cxnSpMk id="34" creationId="{65BDC5B2-761E-4B3C-B891-0FC49A53B302}"/>
          </ac:cxnSpMkLst>
        </pc:cxnChg>
        <pc:cxnChg chg="add mod">
          <ac:chgData name="Florian Genilloud" userId="bf64e25e432c231a" providerId="LiveId" clId="{4A7E749E-3FE3-49AA-BDF8-9AC857386ED4}" dt="2020-09-24T12:51:01.061" v="1647" actId="1076"/>
          <ac:cxnSpMkLst>
            <pc:docMk/>
            <pc:sldMk cId="1116456487" sldId="287"/>
            <ac:cxnSpMk id="42" creationId="{BABBE221-2C56-425F-A1AE-3845559E1151}"/>
          </ac:cxnSpMkLst>
        </pc:cxnChg>
        <pc:cxnChg chg="add mod">
          <ac:chgData name="Florian Genilloud" userId="bf64e25e432c231a" providerId="LiveId" clId="{4A7E749E-3FE3-49AA-BDF8-9AC857386ED4}" dt="2020-09-24T13:03:34.165" v="1804" actId="14100"/>
          <ac:cxnSpMkLst>
            <pc:docMk/>
            <pc:sldMk cId="1116456487" sldId="287"/>
            <ac:cxnSpMk id="43" creationId="{27502A96-D7B1-4185-92B0-2313CD145A49}"/>
          </ac:cxnSpMkLst>
        </pc:cxnChg>
      </pc:sldChg>
      <pc:sldChg chg="del">
        <pc:chgData name="Florian Genilloud" userId="bf64e25e432c231a" providerId="LiveId" clId="{4A7E749E-3FE3-49AA-BDF8-9AC857386ED4}" dt="2020-09-24T11:37:31.717" v="74" actId="47"/>
        <pc:sldMkLst>
          <pc:docMk/>
          <pc:sldMk cId="1180006134" sldId="287"/>
        </pc:sldMkLst>
      </pc:sldChg>
      <pc:sldChg chg="new del">
        <pc:chgData name="Florian Genilloud" userId="bf64e25e432c231a" providerId="LiveId" clId="{4A7E749E-3FE3-49AA-BDF8-9AC857386ED4}" dt="2020-09-24T12:50:16.029" v="1637" actId="47"/>
        <pc:sldMkLst>
          <pc:docMk/>
          <pc:sldMk cId="1696478185" sldId="288"/>
        </pc:sldMkLst>
      </pc:sldChg>
      <pc:sldChg chg="modSp add mod ord">
        <pc:chgData name="Florian Genilloud" userId="bf64e25e432c231a" providerId="LiveId" clId="{4A7E749E-3FE3-49AA-BDF8-9AC857386ED4}" dt="2020-09-30T19:07:11.765" v="2185"/>
        <pc:sldMkLst>
          <pc:docMk/>
          <pc:sldMk cId="2106090846" sldId="288"/>
        </pc:sldMkLst>
        <pc:spChg chg="mod">
          <ac:chgData name="Florian Genilloud" userId="bf64e25e432c231a" providerId="LiveId" clId="{4A7E749E-3FE3-49AA-BDF8-9AC857386ED4}" dt="2020-09-24T13:04:49.033" v="1871" actId="20577"/>
          <ac:spMkLst>
            <pc:docMk/>
            <pc:sldMk cId="2106090846" sldId="288"/>
            <ac:spMk id="2" creationId="{00000000-0000-0000-0000-000000000000}"/>
          </ac:spMkLst>
        </pc:spChg>
        <pc:spChg chg="mod">
          <ac:chgData name="Florian Genilloud" userId="bf64e25e432c231a" providerId="LiveId" clId="{4A7E749E-3FE3-49AA-BDF8-9AC857386ED4}" dt="2020-09-24T13:07:40.800" v="2180" actId="20577"/>
          <ac:spMkLst>
            <pc:docMk/>
            <pc:sldMk cId="2106090846" sldId="288"/>
            <ac:spMk id="3" creationId="{00000000-0000-0000-0000-000000000000}"/>
          </ac:spMkLst>
        </pc:spChg>
        <pc:graphicFrameChg chg="mod modGraphic">
          <ac:chgData name="Florian Genilloud" userId="bf64e25e432c231a" providerId="LiveId" clId="{4A7E749E-3FE3-49AA-BDF8-9AC857386ED4}" dt="2020-09-24T13:07:34.396" v="2179" actId="20577"/>
          <ac:graphicFrameMkLst>
            <pc:docMk/>
            <pc:sldMk cId="2106090846" sldId="288"/>
            <ac:graphicFrameMk id="4" creationId="{1E8BC620-8F08-4B04-B4C0-FD00EE6F4F63}"/>
          </ac:graphicFrameMkLst>
        </pc:graphicFrameChg>
      </pc:sldChg>
      <pc:sldChg chg="del">
        <pc:chgData name="Florian Genilloud" userId="bf64e25e432c231a" providerId="LiveId" clId="{4A7E749E-3FE3-49AA-BDF8-9AC857386ED4}" dt="2020-09-24T11:37:33.989" v="80" actId="47"/>
        <pc:sldMkLst>
          <pc:docMk/>
          <pc:sldMk cId="2499996390" sldId="288"/>
        </pc:sldMkLst>
      </pc:sldChg>
      <pc:sldChg chg="del">
        <pc:chgData name="Florian Genilloud" userId="bf64e25e432c231a" providerId="LiveId" clId="{4A7E749E-3FE3-49AA-BDF8-9AC857386ED4}" dt="2020-09-24T11:37:35.117" v="83" actId="47"/>
        <pc:sldMkLst>
          <pc:docMk/>
          <pc:sldMk cId="29094814" sldId="289"/>
        </pc:sldMkLst>
      </pc:sldChg>
      <pc:sldChg chg="addSp delSp modSp add mod modAnim">
        <pc:chgData name="Florian Genilloud" userId="bf64e25e432c231a" providerId="LiveId" clId="{4A7E749E-3FE3-49AA-BDF8-9AC857386ED4}" dt="2020-09-30T19:17:53.468" v="2316" actId="1076"/>
        <pc:sldMkLst>
          <pc:docMk/>
          <pc:sldMk cId="2120915789" sldId="289"/>
        </pc:sldMkLst>
        <pc:spChg chg="mod">
          <ac:chgData name="Florian Genilloud" userId="bf64e25e432c231a" providerId="LiveId" clId="{4A7E749E-3FE3-49AA-BDF8-9AC857386ED4}" dt="2020-09-30T19:17:17.468" v="2312"/>
          <ac:spMkLst>
            <pc:docMk/>
            <pc:sldMk cId="2120915789" sldId="289"/>
            <ac:spMk id="3" creationId="{00000000-0000-0000-0000-000000000000}"/>
          </ac:spMkLst>
        </pc:spChg>
        <pc:picChg chg="add mod">
          <ac:chgData name="Florian Genilloud" userId="bf64e25e432c231a" providerId="LiveId" clId="{4A7E749E-3FE3-49AA-BDF8-9AC857386ED4}" dt="2020-09-30T19:17:53.468" v="2316" actId="1076"/>
          <ac:picMkLst>
            <pc:docMk/>
            <pc:sldMk cId="2120915789" sldId="289"/>
            <ac:picMk id="4" creationId="{C12FFC45-B4F7-494F-8E50-7B3DCFF91EF3}"/>
          </ac:picMkLst>
        </pc:picChg>
        <pc:picChg chg="del">
          <ac:chgData name="Florian Genilloud" userId="bf64e25e432c231a" providerId="LiveId" clId="{4A7E749E-3FE3-49AA-BDF8-9AC857386ED4}" dt="2020-09-30T19:13:13.988" v="2305" actId="478"/>
          <ac:picMkLst>
            <pc:docMk/>
            <pc:sldMk cId="2120915789" sldId="289"/>
            <ac:picMk id="6" creationId="{BA363555-247C-4991-AB66-42995AF2DF52}"/>
          </ac:picMkLst>
        </pc:picChg>
      </pc:sldChg>
      <pc:sldChg chg="del">
        <pc:chgData name="Florian Genilloud" userId="bf64e25e432c231a" providerId="LiveId" clId="{4A7E749E-3FE3-49AA-BDF8-9AC857386ED4}" dt="2020-09-24T11:37:35.502" v="84" actId="47"/>
        <pc:sldMkLst>
          <pc:docMk/>
          <pc:sldMk cId="1349313405" sldId="290"/>
        </pc:sldMkLst>
      </pc:sldChg>
      <pc:sldChg chg="new del">
        <pc:chgData name="Florian Genilloud" userId="bf64e25e432c231a" providerId="LiveId" clId="{4A7E749E-3FE3-49AA-BDF8-9AC857386ED4}" dt="2020-09-30T19:47:14.409" v="3324" actId="47"/>
        <pc:sldMkLst>
          <pc:docMk/>
          <pc:sldMk cId="2967501306" sldId="290"/>
        </pc:sldMkLst>
      </pc:sldChg>
      <pc:sldChg chg="addSp modSp new mod">
        <pc:chgData name="Florian Genilloud" userId="bf64e25e432c231a" providerId="LiveId" clId="{4A7E749E-3FE3-49AA-BDF8-9AC857386ED4}" dt="2020-10-01T07:04:14.407" v="4718" actId="27636"/>
        <pc:sldMkLst>
          <pc:docMk/>
          <pc:sldMk cId="229457685" sldId="291"/>
        </pc:sldMkLst>
        <pc:spChg chg="mod">
          <ac:chgData name="Florian Genilloud" userId="bf64e25e432c231a" providerId="LiveId" clId="{4A7E749E-3FE3-49AA-BDF8-9AC857386ED4}" dt="2020-10-01T07:04:14.407" v="4718" actId="27636"/>
          <ac:spMkLst>
            <pc:docMk/>
            <pc:sldMk cId="229457685" sldId="291"/>
            <ac:spMk id="2" creationId="{698D8643-46FB-4BBB-BDD9-9E87B28758E8}"/>
          </ac:spMkLst>
        </pc:spChg>
        <pc:spChg chg="mod">
          <ac:chgData name="Florian Genilloud" userId="bf64e25e432c231a" providerId="LiveId" clId="{4A7E749E-3FE3-49AA-BDF8-9AC857386ED4}" dt="2020-10-01T06:21:35.172" v="3997"/>
          <ac:spMkLst>
            <pc:docMk/>
            <pc:sldMk cId="229457685" sldId="291"/>
            <ac:spMk id="3" creationId="{99BF0DDB-816D-40BF-B7C8-803B1A4647AC}"/>
          </ac:spMkLst>
        </pc:spChg>
        <pc:spChg chg="mod">
          <ac:chgData name="Florian Genilloud" userId="bf64e25e432c231a" providerId="LiveId" clId="{4A7E749E-3FE3-49AA-BDF8-9AC857386ED4}" dt="2020-10-01T06:21:35.172" v="3997"/>
          <ac:spMkLst>
            <pc:docMk/>
            <pc:sldMk cId="229457685" sldId="291"/>
            <ac:spMk id="4" creationId="{E0D02888-EEF7-4E8D-9B20-B99949FFC4E4}"/>
          </ac:spMkLst>
        </pc:spChg>
        <pc:spChg chg="add">
          <ac:chgData name="Florian Genilloud" userId="bf64e25e432c231a" providerId="LiveId" clId="{4A7E749E-3FE3-49AA-BDF8-9AC857386ED4}" dt="2020-10-01T06:32:29.820" v="4234" actId="22"/>
          <ac:spMkLst>
            <pc:docMk/>
            <pc:sldMk cId="229457685" sldId="291"/>
            <ac:spMk id="6" creationId="{E66CD2FA-86AE-4B2E-8403-92A74C3EC29F}"/>
          </ac:spMkLst>
        </pc:spChg>
      </pc:sldChg>
      <pc:sldChg chg="del">
        <pc:chgData name="Florian Genilloud" userId="bf64e25e432c231a" providerId="LiveId" clId="{4A7E749E-3FE3-49AA-BDF8-9AC857386ED4}" dt="2020-09-24T11:37:35.869" v="85" actId="47"/>
        <pc:sldMkLst>
          <pc:docMk/>
          <pc:sldMk cId="2912650278" sldId="291"/>
        </pc:sldMkLst>
      </pc:sldChg>
      <pc:sldChg chg="del">
        <pc:chgData name="Florian Genilloud" userId="bf64e25e432c231a" providerId="LiveId" clId="{4A7E749E-3FE3-49AA-BDF8-9AC857386ED4}" dt="2020-09-24T11:37:36.278" v="86" actId="47"/>
        <pc:sldMkLst>
          <pc:docMk/>
          <pc:sldMk cId="2965634033" sldId="292"/>
        </pc:sldMkLst>
      </pc:sldChg>
      <pc:sldChg chg="addSp modSp new mod">
        <pc:chgData name="Florian Genilloud" userId="bf64e25e432c231a" providerId="LiveId" clId="{4A7E749E-3FE3-49AA-BDF8-9AC857386ED4}" dt="2020-10-01T07:04:47.080" v="4721" actId="1076"/>
        <pc:sldMkLst>
          <pc:docMk/>
          <pc:sldMk cId="3397684113" sldId="292"/>
        </pc:sldMkLst>
        <pc:spChg chg="mod">
          <ac:chgData name="Florian Genilloud" userId="bf64e25e432c231a" providerId="LiveId" clId="{4A7E749E-3FE3-49AA-BDF8-9AC857386ED4}" dt="2020-10-01T07:04:47.080" v="4721" actId="1076"/>
          <ac:spMkLst>
            <pc:docMk/>
            <pc:sldMk cId="3397684113" sldId="292"/>
            <ac:spMk id="2" creationId="{5688F790-378F-4223-B3D1-1F2B399E0025}"/>
          </ac:spMkLst>
        </pc:spChg>
        <pc:spChg chg="mod">
          <ac:chgData name="Florian Genilloud" userId="bf64e25e432c231a" providerId="LiveId" clId="{4A7E749E-3FE3-49AA-BDF8-9AC857386ED4}" dt="2020-10-01T06:21:54.382" v="3999" actId="27636"/>
          <ac:spMkLst>
            <pc:docMk/>
            <pc:sldMk cId="3397684113" sldId="292"/>
            <ac:spMk id="3" creationId="{A282C40C-C98B-4281-99D1-B35AC41A4EAD}"/>
          </ac:spMkLst>
        </pc:spChg>
        <pc:spChg chg="mod">
          <ac:chgData name="Florian Genilloud" userId="bf64e25e432c231a" providerId="LiveId" clId="{4A7E749E-3FE3-49AA-BDF8-9AC857386ED4}" dt="2020-10-01T06:21:35.172" v="3997"/>
          <ac:spMkLst>
            <pc:docMk/>
            <pc:sldMk cId="3397684113" sldId="292"/>
            <ac:spMk id="4" creationId="{6BBCBCF2-3B53-4D6F-85CF-875C2A324F50}"/>
          </ac:spMkLst>
        </pc:spChg>
        <pc:spChg chg="add">
          <ac:chgData name="Florian Genilloud" userId="bf64e25e432c231a" providerId="LiveId" clId="{4A7E749E-3FE3-49AA-BDF8-9AC857386ED4}" dt="2020-10-01T06:32:36.139" v="4237" actId="22"/>
          <ac:spMkLst>
            <pc:docMk/>
            <pc:sldMk cId="3397684113" sldId="292"/>
            <ac:spMk id="6" creationId="{9E60B28E-9EAE-4696-B0F8-2D62888796DA}"/>
          </ac:spMkLst>
        </pc:spChg>
      </pc:sldChg>
      <pc:sldChg chg="del">
        <pc:chgData name="Florian Genilloud" userId="bf64e25e432c231a" providerId="LiveId" clId="{4A7E749E-3FE3-49AA-BDF8-9AC857386ED4}" dt="2020-09-24T11:37:36.659" v="87" actId="47"/>
        <pc:sldMkLst>
          <pc:docMk/>
          <pc:sldMk cId="1475307025" sldId="293"/>
        </pc:sldMkLst>
      </pc:sldChg>
      <pc:sldChg chg="addSp delSp modSp new mod ord">
        <pc:chgData name="Florian Genilloud" userId="bf64e25e432c231a" providerId="LiveId" clId="{4A7E749E-3FE3-49AA-BDF8-9AC857386ED4}" dt="2020-10-01T06:32:38.404" v="4238" actId="22"/>
        <pc:sldMkLst>
          <pc:docMk/>
          <pc:sldMk cId="3267534686" sldId="293"/>
        </pc:sldMkLst>
        <pc:spChg chg="del mod">
          <ac:chgData name="Florian Genilloud" userId="bf64e25e432c231a" providerId="LiveId" clId="{4A7E749E-3FE3-49AA-BDF8-9AC857386ED4}" dt="2020-09-30T20:20:07.405" v="3849" actId="478"/>
          <ac:spMkLst>
            <pc:docMk/>
            <pc:sldMk cId="3267534686" sldId="293"/>
            <ac:spMk id="2" creationId="{886FCE84-585F-48EC-81AE-2367AF811EB7}"/>
          </ac:spMkLst>
        </pc:spChg>
        <pc:spChg chg="add">
          <ac:chgData name="Florian Genilloud" userId="bf64e25e432c231a" providerId="LiveId" clId="{4A7E749E-3FE3-49AA-BDF8-9AC857386ED4}" dt="2020-10-01T06:32:38.404" v="4238" actId="22"/>
          <ac:spMkLst>
            <pc:docMk/>
            <pc:sldMk cId="3267534686" sldId="293"/>
            <ac:spMk id="2" creationId="{E1B4A779-57F7-45AB-B9CB-6C5AA615B9E8}"/>
          </ac:spMkLst>
        </pc:spChg>
        <pc:spChg chg="del">
          <ac:chgData name="Florian Genilloud" userId="bf64e25e432c231a" providerId="LiveId" clId="{4A7E749E-3FE3-49AA-BDF8-9AC857386ED4}" dt="2020-09-30T20:19:57.336" v="3846"/>
          <ac:spMkLst>
            <pc:docMk/>
            <pc:sldMk cId="3267534686" sldId="293"/>
            <ac:spMk id="3" creationId="{9D05AE14-0FA6-45C5-982F-CB42F0202A67}"/>
          </ac:spMkLst>
        </pc:spChg>
        <pc:spChg chg="mod">
          <ac:chgData name="Florian Genilloud" userId="bf64e25e432c231a" providerId="LiveId" clId="{4A7E749E-3FE3-49AA-BDF8-9AC857386ED4}" dt="2020-10-01T06:21:35.172" v="3997"/>
          <ac:spMkLst>
            <pc:docMk/>
            <pc:sldMk cId="3267534686" sldId="293"/>
            <ac:spMk id="4" creationId="{E6E9D399-0278-47D7-8961-6E693D3FD1DE}"/>
          </ac:spMkLst>
        </pc:spChg>
        <pc:spChg chg="add mod">
          <ac:chgData name="Florian Genilloud" userId="bf64e25e432c231a" providerId="LiveId" clId="{4A7E749E-3FE3-49AA-BDF8-9AC857386ED4}" dt="2020-09-30T20:21:06.108" v="3894" actId="2711"/>
          <ac:spMkLst>
            <pc:docMk/>
            <pc:sldMk cId="3267534686" sldId="293"/>
            <ac:spMk id="7" creationId="{FB6626F2-2CF1-4D49-A008-34430E22B51E}"/>
          </ac:spMkLst>
        </pc:spChg>
        <pc:picChg chg="add mod">
          <ac:chgData name="Florian Genilloud" userId="bf64e25e432c231a" providerId="LiveId" clId="{4A7E749E-3FE3-49AA-BDF8-9AC857386ED4}" dt="2020-09-30T20:20:21.332" v="3854" actId="14100"/>
          <ac:picMkLst>
            <pc:docMk/>
            <pc:sldMk cId="3267534686" sldId="293"/>
            <ac:picMk id="6" creationId="{70E44087-74CC-4589-8655-72B233AA3810}"/>
          </ac:picMkLst>
        </pc:picChg>
      </pc:sldChg>
      <pc:sldChg chg="del">
        <pc:chgData name="Florian Genilloud" userId="bf64e25e432c231a" providerId="LiveId" clId="{4A7E749E-3FE3-49AA-BDF8-9AC857386ED4}" dt="2020-09-24T11:37:34.753" v="82" actId="47"/>
        <pc:sldMkLst>
          <pc:docMk/>
          <pc:sldMk cId="21386877" sldId="294"/>
        </pc:sldMkLst>
      </pc:sldChg>
      <pc:sldChg chg="addSp modSp new mod ord">
        <pc:chgData name="Florian Genilloud" userId="bf64e25e432c231a" providerId="LiveId" clId="{4A7E749E-3FE3-49AA-BDF8-9AC857386ED4}" dt="2020-10-01T06:40:21.440" v="4259" actId="20577"/>
        <pc:sldMkLst>
          <pc:docMk/>
          <pc:sldMk cId="1470121839" sldId="294"/>
        </pc:sldMkLst>
        <pc:spChg chg="mod">
          <ac:chgData name="Florian Genilloud" userId="bf64e25e432c231a" providerId="LiveId" clId="{4A7E749E-3FE3-49AA-BDF8-9AC857386ED4}" dt="2020-10-01T06:30:15.927" v="4028" actId="122"/>
          <ac:spMkLst>
            <pc:docMk/>
            <pc:sldMk cId="1470121839" sldId="294"/>
            <ac:spMk id="2" creationId="{AD8342E5-904B-4463-BDED-A99DC3464D2D}"/>
          </ac:spMkLst>
        </pc:spChg>
        <pc:spChg chg="mod">
          <ac:chgData name="Florian Genilloud" userId="bf64e25e432c231a" providerId="LiveId" clId="{4A7E749E-3FE3-49AA-BDF8-9AC857386ED4}" dt="2020-10-01T06:40:21.440" v="4259" actId="20577"/>
          <ac:spMkLst>
            <pc:docMk/>
            <pc:sldMk cId="1470121839" sldId="294"/>
            <ac:spMk id="3" creationId="{94F48E79-A6D2-4703-9D5E-0320FAB4F8AC}"/>
          </ac:spMkLst>
        </pc:spChg>
        <pc:spChg chg="add">
          <ac:chgData name="Florian Genilloud" userId="bf64e25e432c231a" providerId="LiveId" clId="{4A7E749E-3FE3-49AA-BDF8-9AC857386ED4}" dt="2020-10-01T06:32:22.234" v="4232" actId="22"/>
          <ac:spMkLst>
            <pc:docMk/>
            <pc:sldMk cId="1470121839" sldId="294"/>
            <ac:spMk id="6" creationId="{11CDF22C-A03B-4FA5-8E9B-EBC0955F319C}"/>
          </ac:spMkLst>
        </pc:spChg>
      </pc:sldChg>
      <pc:sldChg chg="modSp add mod ord">
        <pc:chgData name="Florian Genilloud" userId="bf64e25e432c231a" providerId="LiveId" clId="{4A7E749E-3FE3-49AA-BDF8-9AC857386ED4}" dt="2020-10-01T07:06:05.957" v="4776" actId="27636"/>
        <pc:sldMkLst>
          <pc:docMk/>
          <pc:sldMk cId="273288976" sldId="295"/>
        </pc:sldMkLst>
        <pc:spChg chg="mod">
          <ac:chgData name="Florian Genilloud" userId="bf64e25e432c231a" providerId="LiveId" clId="{4A7E749E-3FE3-49AA-BDF8-9AC857386ED4}" dt="2020-10-01T07:00:07.211" v="4361" actId="20577"/>
          <ac:spMkLst>
            <pc:docMk/>
            <pc:sldMk cId="273288976" sldId="295"/>
            <ac:spMk id="2" creationId="{00000000-0000-0000-0000-000000000000}"/>
          </ac:spMkLst>
        </pc:spChg>
        <pc:spChg chg="mod">
          <ac:chgData name="Florian Genilloud" userId="bf64e25e432c231a" providerId="LiveId" clId="{4A7E749E-3FE3-49AA-BDF8-9AC857386ED4}" dt="2020-10-01T07:06:05.957" v="4776" actId="27636"/>
          <ac:spMkLst>
            <pc:docMk/>
            <pc:sldMk cId="273288976" sldId="295"/>
            <ac:spMk id="3" creationId="{00000000-0000-0000-0000-000000000000}"/>
          </ac:spMkLst>
        </pc:spChg>
      </pc:sldChg>
      <pc:sldChg chg="modSp new del mod">
        <pc:chgData name="Florian Genilloud" userId="bf64e25e432c231a" providerId="LiveId" clId="{4A7E749E-3FE3-49AA-BDF8-9AC857386ED4}" dt="2020-10-01T07:03:44.159" v="4701" actId="47"/>
        <pc:sldMkLst>
          <pc:docMk/>
          <pc:sldMk cId="1489375913" sldId="296"/>
        </pc:sldMkLst>
        <pc:spChg chg="mod">
          <ac:chgData name="Florian Genilloud" userId="bf64e25e432c231a" providerId="LiveId" clId="{4A7E749E-3FE3-49AA-BDF8-9AC857386ED4}" dt="2020-10-01T07:03:38.853" v="4700" actId="20577"/>
          <ac:spMkLst>
            <pc:docMk/>
            <pc:sldMk cId="1489375913" sldId="296"/>
            <ac:spMk id="2" creationId="{CF9342B7-06F2-475E-898F-A1EFCA1D922E}"/>
          </ac:spMkLst>
        </pc:spChg>
      </pc:sldChg>
      <pc:sldChg chg="modSp new del mod">
        <pc:chgData name="Florian Genilloud" userId="bf64e25e432c231a" providerId="LiveId" clId="{4A7E749E-3FE3-49AA-BDF8-9AC857386ED4}" dt="2020-10-01T07:03:30.467" v="4689" actId="47"/>
        <pc:sldMkLst>
          <pc:docMk/>
          <pc:sldMk cId="2289126128" sldId="296"/>
        </pc:sldMkLst>
        <pc:spChg chg="mod">
          <ac:chgData name="Florian Genilloud" userId="bf64e25e432c231a" providerId="LiveId" clId="{4A7E749E-3FE3-49AA-BDF8-9AC857386ED4}" dt="2020-10-01T07:03:26.684" v="4688" actId="20577"/>
          <ac:spMkLst>
            <pc:docMk/>
            <pc:sldMk cId="2289126128" sldId="296"/>
            <ac:spMk id="2" creationId="{B3CDA842-D407-469B-985C-E4632EB14BCE}"/>
          </ac:spMkLst>
        </pc:spChg>
      </pc:sldChg>
      <pc:sldChg chg="del">
        <pc:chgData name="Florian Genilloud" userId="bf64e25e432c231a" providerId="LiveId" clId="{4A7E749E-3FE3-49AA-BDF8-9AC857386ED4}" dt="2020-09-24T11:37:38.613" v="92" actId="47"/>
        <pc:sldMkLst>
          <pc:docMk/>
          <pc:sldMk cId="1964723719" sldId="297"/>
        </pc:sldMkLst>
      </pc:sldChg>
      <pc:sldChg chg="del">
        <pc:chgData name="Florian Genilloud" userId="bf64e25e432c231a" providerId="LiveId" clId="{4A7E749E-3FE3-49AA-BDF8-9AC857386ED4}" dt="2020-09-24T11:37:34.365" v="81" actId="47"/>
        <pc:sldMkLst>
          <pc:docMk/>
          <pc:sldMk cId="2723366013" sldId="299"/>
        </pc:sldMkLst>
      </pc:sldChg>
      <pc:sldChg chg="del">
        <pc:chgData name="Florian Genilloud" userId="bf64e25e432c231a" providerId="LiveId" clId="{4A7E749E-3FE3-49AA-BDF8-9AC857386ED4}" dt="2020-09-24T11:37:37.025" v="88" actId="47"/>
        <pc:sldMkLst>
          <pc:docMk/>
          <pc:sldMk cId="3407698290" sldId="300"/>
        </pc:sldMkLst>
      </pc:sldChg>
      <pc:sldChg chg="del">
        <pc:chgData name="Florian Genilloud" userId="bf64e25e432c231a" providerId="LiveId" clId="{4A7E749E-3FE3-49AA-BDF8-9AC857386ED4}" dt="2020-09-24T11:37:37.409" v="89" actId="47"/>
        <pc:sldMkLst>
          <pc:docMk/>
          <pc:sldMk cId="2572418199" sldId="301"/>
        </pc:sldMkLst>
      </pc:sldChg>
      <pc:sldChg chg="del">
        <pc:chgData name="Florian Genilloud" userId="bf64e25e432c231a" providerId="LiveId" clId="{4A7E749E-3FE3-49AA-BDF8-9AC857386ED4}" dt="2020-09-24T11:37:37.783" v="90" actId="47"/>
        <pc:sldMkLst>
          <pc:docMk/>
          <pc:sldMk cId="3361852968" sldId="302"/>
        </pc:sldMkLst>
      </pc:sldChg>
      <pc:sldChg chg="del">
        <pc:chgData name="Florian Genilloud" userId="bf64e25e432c231a" providerId="LiveId" clId="{4A7E749E-3FE3-49AA-BDF8-9AC857386ED4}" dt="2020-09-24T11:37:33.206" v="78" actId="47"/>
        <pc:sldMkLst>
          <pc:docMk/>
          <pc:sldMk cId="2091879687" sldId="303"/>
        </pc:sldMkLst>
      </pc:sldChg>
      <pc:sldChg chg="del">
        <pc:chgData name="Florian Genilloud" userId="bf64e25e432c231a" providerId="LiveId" clId="{4A7E749E-3FE3-49AA-BDF8-9AC857386ED4}" dt="2020-09-24T11:37:38.210" v="91" actId="47"/>
        <pc:sldMkLst>
          <pc:docMk/>
          <pc:sldMk cId="857093949" sldId="304"/>
        </pc:sldMkLst>
      </pc:sldChg>
      <pc:sldChg chg="del">
        <pc:chgData name="Florian Genilloud" userId="bf64e25e432c231a" providerId="LiveId" clId="{4A7E749E-3FE3-49AA-BDF8-9AC857386ED4}" dt="2020-09-24T11:37:33.610" v="79" actId="47"/>
        <pc:sldMkLst>
          <pc:docMk/>
          <pc:sldMk cId="2610964438" sldId="305"/>
        </pc:sldMkLst>
      </pc:sldChg>
    </pc:docChg>
  </pc:docChgLst>
  <pc:docChgLst>
    <pc:chgData name="Florian Genilloud" userId="bf64e25e432c231a" providerId="LiveId" clId="{8B433FE0-3885-4945-B0B0-E2756A0A2519}"/>
    <pc:docChg chg="modSld">
      <pc:chgData name="Florian Genilloud" userId="bf64e25e432c231a" providerId="LiveId" clId="{8B433FE0-3885-4945-B0B0-E2756A0A2519}" dt="2020-01-08T15:01:18.092" v="1" actId="14734"/>
      <pc:docMkLst>
        <pc:docMk/>
      </pc:docMkLst>
      <pc:sldChg chg="modSp">
        <pc:chgData name="Florian Genilloud" userId="bf64e25e432c231a" providerId="LiveId" clId="{8B433FE0-3885-4945-B0B0-E2756A0A2519}" dt="2020-01-08T15:01:18.092" v="1" actId="14734"/>
        <pc:sldMkLst>
          <pc:docMk/>
          <pc:sldMk cId="3407698290" sldId="300"/>
        </pc:sldMkLst>
        <pc:spChg chg="mod">
          <ac:chgData name="Florian Genilloud" userId="bf64e25e432c231a" providerId="LiveId" clId="{8B433FE0-3885-4945-B0B0-E2756A0A2519}" dt="2020-01-08T14:59:11.039" v="0" actId="20577"/>
          <ac:spMkLst>
            <pc:docMk/>
            <pc:sldMk cId="3407698290" sldId="300"/>
            <ac:spMk id="3" creationId="{A2BAB653-6C45-48C5-8032-0DF1FE0E9F6D}"/>
          </ac:spMkLst>
        </pc:spChg>
        <pc:graphicFrameChg chg="modGraphic">
          <ac:chgData name="Florian Genilloud" userId="bf64e25e432c231a" providerId="LiveId" clId="{8B433FE0-3885-4945-B0B0-E2756A0A2519}" dt="2020-01-08T15:01:18.092" v="1" actId="14734"/>
          <ac:graphicFrameMkLst>
            <pc:docMk/>
            <pc:sldMk cId="3407698290" sldId="300"/>
            <ac:graphicFrameMk id="11" creationId="{48F38176-BC05-40AE-9BE5-512591BF5FD8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fr-CH"/>
              <a:t>Laboratoire d'actionneurs intégrés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6F6B28-3A41-4162-ABF6-9CE30E425605}" type="datetimeFigureOut">
              <a:rPr lang="fr-CH" smtClean="0"/>
              <a:pPr/>
              <a:t>12.11.2020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A73F2-35EC-4689-9178-8B2E76CE2CA4}" type="slidenum">
              <a:rPr lang="fr-CH" smtClean="0"/>
              <a:pPr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07:46:54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1 568,'0'0'12055,"1"1"-11903,0 0 0,0 0 0,1 0-1,-1 0 1,0 0 0,0 1-1,0-1 1,-1 0 0,1 1 0,0-1-1,1 3 1,-2 579 2574,-13-508-2657,13 83 503,-13-107-535,14-40-7,-1 1 0,0-1 0,-1 0-1,-1 1 1,1-1 0,-2 0-1,1 0 1,-2 0 0,-7 19 0,9-24-23,1 0 1,0 0 0,0 0 0,0 0-1,1 0 1,0 0 0,0 0-1,2 10 1,0 7 51,-2 348 151,-13-321-203,13 270-24,0-319-3,-8-1-1605,-1 0-1642,-12 0-1534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07:47:01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92 398 4849,'0'0'8737,"25"-28"-8039,79-88-230,-88 98-379,21-22 304,-30 33-319,-5 5 4,1-1 0,-1 0 0,0 0 0,0 0 0,0-1 0,0 1 0,0 0 0,-1-1-1,1 1 1,-1-1 0,0 0 0,0 1 0,0-5 0,2-51 1339,-3 51-1202,0 3-122,0 1-1,0 0 1,-1-1-1,1 1 1,-1 0 0,0-1-1,0 1 1,-1 0-1,-1-5 1,2 8-77,0-1 0,0 1 0,0-1 0,0 1 0,-1-1 0,1 1 1,0 0-1,-1 0 0,1-1 0,-1 1 0,1 0 0,-1 0 0,1 1 0,-1-1 0,0 0 0,1 0 0,-1 1 0,0-1 0,1 1 0,-1 0 0,0-1 0,0 1 1,0 0-1,-2 0 0,-15 0 64,17-1-78,-1 1-1,1-1 1,-1 1-1,0 0 0,1 0 1,-1 0-1,1 0 1,-1 1-1,1-1 1,-1 1-1,1-1 1,-1 1-1,1 0 1,-1 0-1,1 0 1,0 0-1,0 1 1,0-1-1,-1 0 1,1 1-1,0 0 0,1-1 1,-1 1-1,0 0 1,-1 2-1,-28 34-65,21-28 65,0 1 1,1 1-1,1 0 1,-11 21-1,-2 8 63,4-7 83,-21 58-1,35-80-95,-1-1 0,2 1 0,-1 0 0,2 0 0,0 0 0,0 0 0,1 1 0,0-1 0,3 15 0,-2-23-35,0-1 0,1 1 0,-1-1 0,1 1 0,-1-1 0,1 0 0,0 0 0,0 0 0,1 0 0,-1 0 0,0 0 0,1 0 0,0-1 0,0 0 0,0 1 0,0-1 0,0 0 0,0 0 0,0-1 0,0 1 0,1-1 0,-1 1 0,1-1 0,-1 0 0,7 0 0,9 3 57,1-1 1,-1-2-1,31 0 0,-40-1-49,7 0-15,0 0 0,0-1 0,0-1-1,0-1 1,-1-1 0,1 0 0,17-7 0,160-58-2686,-173 62 1809,45-14-4484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07:54:19.4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281 12 6833,'0'0'9242,"-26"0"-8807,9 1-420,0 0 0,0 1 1,0 0-1,1 2 0,-1 0 1,1 1-1,-17 7 0,31-11-16,1 0-1,0-1 1,-1 1-1,1 0 1,0 0 0,0 0-1,0 0 1,0 0-1,0 0 1,0 0-1,0 0 1,0 1-1,0-1 1,1 0-1,-2 3 1,-10 13-18,7-12 12,-1 1 1,2 0 0,-1 0 0,1 0-1,-1 0 1,2 1 0,-1-1 0,1 1-1,0 0 1,1 0 0,-1 1 0,-1 11-1,-7 9-4,9-23 11,0-1 1,0 1-1,1 0 0,-1-1 0,1 1 1,0 0-1,-1 9 0,2 165 21,1-177-23,0 0 0,-1 0 0,1 0 0,0 0 0,0-1 0,0 1 0,0 0 0,0-1 0,0 1 0,0-1 0,1 1 0,-1-1 0,1 0 0,-1 1 0,1-1 0,-1 0 0,1 0 0,0 0 0,-1 0-1,1 0 1,0-1 0,0 1 0,3 0 0,2 2-4,0-1 1,0 0-1,0 0 0,0-1 0,15 1 0,14-1 48,-13 0 13,45-5 0,-59 3-43,-1-1-1,1 0 0,-1-1 0,0 0 1,1 0-1,-2 0 0,1-1 0,13-9 1,-10 6-7,0 0 0,-1-1 0,0 0 0,0 0 0,-1-1 0,0-1 0,-1 1 0,0-2 0,8-12 0,-9 11 0,-2-1-1,0 1 0,0-1 0,-1 0 0,-1 0 0,0-1 1,2-15-1,-3-12 22,-2-43 0,0 33 6,-1 50-17,1-1 0,-1 0 0,0 1 0,0-1 1,0 1-1,0-1 0,0 1 0,0-1 0,0 1 0,0 0 1,-1-1-1,1 1 0,0 0 0,-1 0 0,1 0 1,-1 0-1,-2-1 0,3 1-8,-1 0 0,1 1 0,0-1 0,0 0 0,0 1 0,0-1-1,0 0 1,0 0 0,0 0 0,0 0 0,1 0 0,-1 0 0,0 0 0,-1-2 0,-1 2 144,-18 0 885,20 1-1040,1 0-1,-1 0 0,1 0 1,-1 0-1,1 0 0,-1 0 1,1 0-1,-1 0 1,1 0-1,-1 0 0,1 0 1,-1 0-1,1 1 1,-1-1-1,1 0 0,-1 0 1,1 0-1,-1 1 0,1-1 1,-1 0-1,1 1 1,0-1-1,-1 0 0,1 1 1,-1-1-1,1 1 1,0-1-1,-1 1 0,1 3-17,0 1 0,0-1-1,0 0 1,0 1-1,1-1 1,0 0 0,0 1-1,0-1 1,0 0 0,1 0-1,0 0 1,0 0 0,0 0-1,0 0 1,0-1-1,1 1 1,3 3 0,90 140 77,-78-117-32,8 22-8,-23-47-14,-1 0-1,1 0 1,-1 1-1,0-1 1,2 10-1,3 9 4,-5-17 1,-1 0 0,1 0 0,-2 1 0,1-1 0,-1 0 0,0 1 1,-2 10-1,0 9 12,2 74 94,0-99-106,0 1 0,-1-1 1,1 1-1,-1-1 0,0 0 0,1 1 0,-1-1 0,0 0 1,-1 0-1,1 0 0,0 1 0,-3 2 0,3-4-3,-1 1-1,1 0 1,0 0 0,0 0-1,0 0 1,0 0-1,0 0 1,0 0 0,1 0-1,-1 0 1,1 0-1,-1 3 1,1-3 0,-1-1-1,1 1 1,-1-1 0,0 1-1,1-1 1,-1 1 0,0-1-1,0 0 1,0 1 0,0-1 0,0 0-1,0 0 1,0 1 0,-1-1-1,0 1 1,-11 11 6,8-4 7,-1-1 1,-1 0-1,1-1 1,-1 1-1,-11 7 1,-20 18-15,23-24 9,-21 11 10,19-5 21,2-6-36,-12 7 25,-31 14-1,50-27 29,-1 0 1,0-1-1,0 0 1,-1 0-1,-14 0 1,19-2-34,1 0 0,-1 0 0,0 0 1,1-1-1,-1 1 0,0-1 1,1-1-1,-1 1 0,1 0 1,0-1-1,-1 0 0,1 0 1,-6-4-1,4 1-58,1 0 0,-1 0-1,1-1 1,0 1 0,0-1 0,1-1-1,-1 1 1,1 0 0,1-1 0,-1 0-1,1 0 1,1 0 0,-4-14 0,4 13-466,1 0 0,0 1 1,1-1-1,0 0 0,0 0 1,1 0-1,0 0 0,3-12 1,6-3-3990,3 6-3803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07:54:20.7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9 427 5473,'0'0'6282,"-3"2"-5486,3-2-748,0 1 0,-1-1-1,1 0 1,0 0 0,-1 1-1,1-1 1,0 0 0,-1 1-1,1-1 1,0 0 0,0 1-1,-1-1 1,1 0 0,0 1-1,0-1 1,0 1 0,-1-1-1,1 0 1,0 1 0,0-1-1,0 1 1,0-1 0,0 0-1,0 1 1,0-1 0,0 1-1,0-1 1,0 1 0,20 1 1365,-18-2-1418,5-1 101,0 0 0,-1 0 0,1-1 1,-1 0-1,0 0 0,0 0 0,1-1 1,-2 0-1,1 0 0,0-1 0,-1 0 1,7-4-1,12-12 52,26-27 0,-46 42-115,61-58 104,112-122 38,-149 156-152,-20 22-7,-1-1 0,1 0 0,-1-1 1,10-15-1,-16 43 405,0 0 0,-3 35-1,-9 10-184,-20 63 0,9-40-116,-7 48 31,-17 68-45,37-158-95,8-35-98,-1 1 0,-1-1 0,1 0 0,-8 17 0,3-19-1088,4-15-2355,4-20-2280,10-7-1708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07:54:21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434 34 1272,'0'0'6871,"-9"-3"-5425,-10-1-287,0 0 1,-1 2-1,1 0 1,-1 1-1,-25 2 1,39 1-1081,0 0 0,1 0 0,-1 1 0,1-1 0,0 1 0,0 0 1,0 1-1,0-1 0,-8 9 0,-5 1 88,0 1-24,0 0 0,1 0 0,0 2 1,1 0-1,1 1 0,-22 31 0,34-42-132,0 0 0,0 0 1,1 0-1,0 0 0,0 0 1,1 1-1,-2 10 1,-6 20 3,4-22 6,0 0 0,1 1 0,0 0 0,1 0 0,-1 28 1,-9 122 480,13-69-203,1-95-294,0-1-1,-1 1 1,1-1 0,0 1 0,0-1-1,0 1 1,0-1 0,0 1-1,0-1 1,1 0 0,-1 0 0,0 0-1,1 0 1,-1 0 0,1 0-1,-1 0 1,1 0 0,-1 0 0,1-1-1,0 1 1,-1 0 0,4-1-1,40 13 88,-16-7-11,1-2 1,-1-1-1,1-1 0,0-2 1,49-5-1,-57 0-44,0-1 0,0-1 0,-1-1-1,0-1 1,-1 0 0,1-2 0,34-24 0,-43 25-8,0-1 1,-1 1-1,0-2 0,0 1 1,-1-2-1,15-25 1,38-84 69,-59 109-80,-1 1 1,0-1-1,0 1 1,-2-1-1,1 0 0,-2 0 1,0 0-1,-2-19 0,1-8 62,0 31-72,0 1 0,-1-1 1,0 1-1,0-1 0,0 1 0,-1 0 1,-1 0-1,0 0 0,0 0 1,0 0-1,-1 1 0,0 0 1,0 0-1,-1 0 0,0 1 0,0 0 1,0 0-1,-1 0 0,-7-4 1,-5-4-58,-1 1-1,-1 1 1,0 1 0,0 1 0,-41-14 0,53 21-113,1 1 0,-1 0 0,0 1 0,0 0 0,-15 0 1,19 1-83,1 0 0,0 1 0,0-1 0,0 1 0,0 0 1,0 0-1,0 1 0,0-1 0,0 1 0,0-1 0,0 1 1,1 0-1,-7 5 0,-15 21-3986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07:54:22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0 499 6905,'0'0'6815,"15"-2"-6241,-1 1-395,-9 1-119,0 0 0,1 0 0,-1 0 0,0-1 0,0 0-1,0 0 1,0 0 0,0-1 0,0 0 0,0 0 0,0 0 0,-1-1-1,1 1 1,-1-1 0,8-6 0,13-17 250,-1-1 0,-1-2 0,-1 0 0,22-41 0,-4 7-113,7-17-131,8-16-19,-31 62 28,-18 25 279,-6 9-351,0-1 1,0 1-1,0 0 0,0 0 1,0 0-1,0 0 0,0-1 1,0 1-1,0 0 0,0 0 0,1 0 1,-1 0-1,0-1 0,0 1 1,0 0-1,0 0 0,0 0 1,1 0-1,-1 0 0,0 0 1,0 0-1,0-1 0,0 1 0,1 0 1,-1 0-1,0 0 0,0 0 1,0 0-1,1 0 0,-1 0 1,0 0-1,0 0 0,0 0 1,1 0-1,-1 0 0,0 0 1,0 0-1,0 0 0,0 0 0,1 0 1,-1 1-1,0-1 0,0 0 1,3 0 1110,-3 19-1051,1 68 359,-4-1 1,-21 132 0,-12 31-115,33-191-307,4-40-152,-1-17-103,0-9-3592,0-14 1062,0-4-1584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07:54:23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13 391 4256,'0'0'6771,"-2"8"-6065,-1 1-365,-3 8-121,4 0 2880,17-25-2058,1-7-779,-2-1 0,0 0 0,21-32 0,-1 3-152,23-38-73,-36 51 1,41-49 0,-53 70 27,0 0-1,-1-1 1,0 0-1,11-24 1,-18 35-46,-1 0 1,1 0-1,-1 0 1,1 0-1,0 0 1,0 0-1,0 0 1,-1 1-1,1-1 0,0 0 1,0 0-1,0 1 1,0-1-1,0 0 1,0 1-1,1-1 1,-1 1-1,0-1 0,0 1 1,2-1-1,-1 1 1159,-16 235-221,-12 73-318,15-192-470,-1-3-144,12-111-40,-1 0-1,1 0 0,0 0 0,-1 0 1,1 0-1,-1 0 0,0 0 0,0 0 1,-1 3-1,-4 12-1182,-5-16-2022,-4-1-6862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07:54:24.6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26 462 3208,'0'0'10564,"-4"5"-9778,-17 16 1484,25-25-1904,27-21 17,-2-1 1,-1-2-1,35-43 1,-20 23-252,14-19 12,21-26 76,-3 4 124,-73 85-221,1 0 0,0 1-1,0-1 1,0 1 0,0 0 0,0 0 0,1 0-1,-1 0 1,8-4 0,-11 39-27,13 79 279,-13-50-179,-2 0 1,-3 0 0,-14 64-1,-17 2-93,34-103-705,2-22-1060,0-17 9,0 3 214,1-1-1,1 1 1,0-1-1,6-18 1,5-10-6715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07:54:25.2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77 102 5705,'0'0'7145,"0"-3"-6287,1 1-772,-1 0 1,1 0 0,0 0 0,0 0 0,0 0 0,0 0 0,0 1 0,0-1 0,0 0 0,1 1 0,-1-1-1,1 1 1,-1-1 0,1 1 0,0 0 0,-1 0 0,1-1 0,0 1 0,0 1 0,0-1 0,4-1 0,58-22 865,-35 14-668,-7 3-245,0 1-1,1 0 0,-1 2 0,1 0 1,0 2-1,44 1 0,-65 1-35,-1 0 0,0 0-1,0 0 1,1 1 0,-1-1-1,0 0 1,0 1-1,0-1 1,0 1 0,0-1-1,1 1 1,-1 0 0,0-1-1,0 1 1,0 0 0,-1 0-1,1 0 1,0-1 0,0 1-1,0 0 1,-1 0-1,1 0 1,0 1 0,-1-1-1,1 0 1,-1 0 0,1 0-1,-1 0 1,0 1 0,1-1-1,-1 0 1,0 0-1,0 2 1,1 6 66,0 0-1,-1 0 1,-1 15-1,0-8-8,1 5 1,1-13-60,-1 1 1,0-1-1,0 1 0,-1 0 0,0-1 0,-1 0 0,0 1 0,0-1 0,-6 14 0,-13 16-23,-1-1 0,-2-2-1,-38 45 1,-98 85-42,58-55 72,100-109-10,-1 1-1,1 0 1,0 1 0,0-1-1,0 0 1,0 0 0,1 1 0,-1-1-1,1 1 1,-1 0 0,1-1-1,0 1 1,0 0 0,0 0-1,0 0 1,1 0 0,-1-1 0,1 1-1,-1 0 1,1 0 0,1 4-1,-2-7 2,1 0 0,0 0-1,0 0 1,0 0 0,0 0-1,0 1 1,0-1 0,0 0-1,1 0 1,-1 0 0,0 0-1,0 0 1,0 0 0,0 0-1,0 0 1,0 1 0,0-1-1,0 0 1,0 0 0,0 0-1,0 0 1,0 0 0,0 0-1,0 0 1,0 0 0,1 0-1,-1 0 1,0 1 0,0-1-1,0 0 1,0 0 0,0 0-1,0 0 1,0 0 0,0 0-1,1 0 1,-1 0 0,0 0-1,0 0 1,0 0 0,0 0-1,0 0 1,0 0 0,1 0-1,-1 0 1,0 0 0,0 0-1,0 0 1,0 0 0,0 0-1,0 0 1,0 0 0,0-1-1,1 1 1,-1 0 0,16 0 118,1-2 1,0 0 0,-1-1 0,0-1 0,0 0-1,0-1 1,0-1 0,15-8 0,6 0 244,48-14 1,-39 15-181,222-48-1064,-181 45-3957,-36 5-5357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07:54:26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0 539 5145,'0'0'9905,"7"-6"-8533,2-3-984,26-23 854,44-54 1,199-241 351,-267 316-1595,-1 1 0,1 1 0,22-14 0,2-3-21,-33 55-77,-2-20 116,0 414 699,-1-378-678,-3 0 0,-18 87 0,15-110-354,7-22 288,0 0 0,0 0 0,0 0 0,0 0 0,0 0 0,0-1 0,0 1 0,0 0 0,0 0 0,0 0 0,0 0 0,0 0 0,0 0 0,0 0 0,0 0 0,0-1 0,0 1 0,0 0 1,0 0-1,0 0 0,0 0 0,0 0 0,0 0 0,0 0 0,0 0 0,0-1 0,0 1 0,0 0 0,0 0 0,0 0 0,0 0 0,0 0 0,0 0 0,0 0 0,0 0 0,-1 0 0,1 0 0,0 0 0,0-1 0,0 1 0,0 0 1,0 0-1,0 0 0,0 0 0,0 0 0,0 0 0,-1 0 0,1 0 0,0 0 0,0 0 0,0 0 0,0 0 0,0 0 0,0 0 0,0 0 0,-1 0 0,1 0 0,0 0 0,0 0 0,0 0 0,0 0 0,0 0 0,0 0 0,0 1 0,0-1 1,-1 0-1,3-42-4222,9 2-1392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07:54:26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78 5065,'0'0'15408,"2"-1"-15105,38-15 78,-17 5-340,0 1-1,1 2 1,0 0-1,0 2 1,1 0-1,0 2 1,33-2-1,-42 5-59,-6 1-4,-1-1 1,0 2-1,0-1 1,10 3-1,-17-3 21,-1 0 0,1 1-1,-1-1 1,0 0 0,1 1-1,-1-1 1,0 1 0,1 0 0,-1-1-1,0 1 1,0 0 0,0 0-1,0 0 1,1 0 0,-1 0 0,0 0-1,-1 0 1,1 0 0,0 0-1,0 1 1,0-1 0,-1 0 0,1 0-1,-1 1 1,1-1 0,-1 0-1,1 1 1,-1-1 0,0 1 0,1-1-1,-1 3 1,0-3 2,0 13 35,0 0-1,-1 0 1,-3 15-1,2-23-17,1-1 0,-1 1-1,0-1 1,-1 0 0,1 0-1,-1 0 1,0 0-1,0 0 1,-1-1 0,-5 6-1,-2 3 37,0-1-1,-2 0 1,1-1-1,-26 17 1,22-20 4,-21 17 3,35-23-84,20 3-303,-10-4 304,8 3-15,-1 2-1,1-1 1,-1 2 0,0 0 0,21 14 0,-31-17 35,0 0 0,0 0 0,0 0 0,-1 1 0,1 0 0,-1 0 0,0 0 0,0 1 0,-1-1 0,0 1 1,0 0-1,0 0 0,-1 0 0,0 0 0,0 0 0,2 12 0,-2-5 32,0 0 0,-1 0 0,-1 0-1,-1 16 1,0-23-13,1-1 0,-1 1 0,-1-1 0,1 0 0,-1 1 0,0-1-1,0 0 1,0 0 0,-1 0 0,0-1 0,0 1 0,-4 5 0,6-9-29,-19 21 153,0-1 0,-38 31 0,50-46-375,1-1 0,-1 0 0,0 0 0,-1-1-1,1 0 1,-1-1 0,1 0 0,-1 0 0,0-1 0,0 0-1,0 0 1,-19 0 0,5-2-2742,8 0-2525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07:46:55.0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103 111 1480,'0'0'8673,"15"2"-6633,-13 2-1948,1-1 0,0 1 0,-1 0 0,0 0 0,0 1 1,0-1-1,0 0 0,-1 1 0,1-1 0,-1 1 0,1 8 0,10 29 3,36 67 34,-43-97-104,-4-9-10,1 1 0,-1-1-1,0 0 1,1 0 0,-1 0-1,1 0 1,0 0 0,0-1-1,0 1 1,3 2 0,-4-4-3,0-1 0,0 1 0,-1-1 0,1 1 0,0-1 0,0 1 0,0-1 0,0 0 0,0 1 0,0-1 0,0 0 0,0 0 0,0 0 1,0 0-1,0 0 0,0 0 0,1 0 0,-1 0 0,0 0 0,0-1 0,0 1 0,0 0 0,0-1 0,-1 1 0,1 0 0,0-1 0,0 1 0,0-1 0,0 0 1,0 1-1,-1-1 0,1 0 0,0 1 0,0-1 0,-1 0 0,1 0 0,0-1 0,6-6 49,-1-1 1,-1 0-1,7-11 1,4-8-15,-2 8-33,-1-1 0,-1 0 0,-1 0 0,15-43 0,-23 56-7,-1-1-1,0 1 1,0-1 0,-1 0 0,0 0 0,-1-10 0,0 13-5,0 3 10,0-1 0,0 1 0,0 0 0,0 0 0,0 0 0,-1 0 0,1 0 0,-1 0 0,0 0 0,-1-3 0,0 4-2,1 1 0,-1-1 0,0 1 0,0-1 0,0 1 0,0-1 0,0 1 0,0 0 0,0 0 0,-1 0 0,1 0 0,0 1 0,0-1 0,-6 0 0,-11-3 51,-1 1 0,1 2 0,-1 0 1,-35 3-1,-3 0 35,47-3-101,4 1-34,0 0 0,0 0 0,-1 0-1,1 1 1,0 0 0,0 1 0,0-1 0,-12 6 0,-19 8-894,12-6-2631,14-4-2109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08:00:01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 0 3936,'0'0'1057,"3"0"-1009,16 3 11163,-21 1-11041,-1-1 1,0 0-1,0 1 0,0-1 0,0 0 0,0-1 0,-1 1 0,-4 2 0,2 0 117,1-1-240,-1 2 0,1-1 1,0 1-1,0-1 1,1 1-1,0 0 1,0 1-1,-5 11 0,-22 30 449,9-14-197,12-18-189,9-14-97,-1 0 0,1 0 0,0 0-1,0 1 1,0-1 0,0 0 0,0 1 0,0-1 0,0 1 0,1-1 0,-1 6 0,1-6-9,-1 0-1,1 0 1,-1 0 0,1 1 0,-1-1-1,0 0 1,0 0 0,0 0-1,0 0 1,0 0 0,-2 3 0,1-3-1,1-1 1,0 1-1,-1 0 1,1 1-1,0-1 1,0 0-1,1 0 1,-1 0-1,0 1 1,1-1-1,-1 5 1,-7 41 117,1 16-66,7 36 202,7-73-56,-6-24-182,1 0 0,-1 0 0,0 0 0,0-1 0,-1 1 0,1 0 0,0 6 0,-1-8-18,0-1 0,0 1 0,0 0 0,0-1 0,1 1 0,-1-1 0,0 1 0,0-1 0,1 1 0,-1-1 0,0 1 0,1-1-1,-1 1 1,0-1 0,1 0 0,-1 1 0,1-1 0,-1 1 0,1-1 0,0 1 0,0-1 8,-1 0 0,1 1 0,-1-1 0,1 1 0,-1-1 0,1 1 0,-1-1 0,1 1 0,-1-1 0,1 1 0,-1 0 0,0-1 0,1 1 0,-1-1 0,0 1 0,0 0 0,1-1 0,-1 1 0,0 0 0,0 0 0,0 0 0,8 9 562,-8-9-647,0-1-1,0 0 1,0 0 0,0 0-1,0 1 1,0-1 0,0 0-1,0 0 1,0 0 0,0 1 0,0-1-1,0 0 1,0 0 0,1 0-1,-1 1 1,0-1 0,0 0-1,0 0 1,0 0 0,0 0 0,1 1-1,-1-1 1,0 0 0,0 0-1,0 0 1,0 0 0,1 0 0,-1 0-1,0 0 1,0 0 0,0 1-1,1-1 1,-1 0 0,0 0-1,0 0 1,0 0 0,1 0 0,-1 0-1,0 0 1,0 0 0,1 0-1,-1 0 1,0 0 0,0-1-1,0 1 1,1 0 0,-1 0 0,0 0-1,0 0 1,0-6-4382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08:00:03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31 293 4296,'0'0'9130,"2"-15"-8108,3 0-874,1 1-1,1 0 0,1 0 1,9-13-1,7-13-20,-3 1 231,18-50-1,-36 76-204,2 0-42,0 19 109,-1 1 1,0-1-1,0 1 1,0 0-1,-1 0 0,5 12 1,38 118-99,-43-126-116,0 2 1,0 1 0,1-2-1,1 1 1,0 0 0,1-1 0,9 15 0,-15-27 12,1 1 1,-1-1-1,0 0 1,0 1-1,0-1 1,0 0-1,0 1 1,0-1-1,0 1 1,1-1-1,-1 0 1,0 1 0,0-1-1,0 1 1,-1-1-1,1 0 1,0 1-1,0-1 1,0 0-1,0 1 1,0-1-1,0 1 1,0-1-1,-1 0 1,1 1-1,0-1 1,0 0-1,-1 0 1,1 1 0,0-1-1,0 0 1,-1 1-1,1-1 1,0 0-1,-1 0 1,1 0-1,0 1 1,-1-1-1,1 0 1,0 0-1,-1 0 1,1 0-1,0 0 1,-1 1-1,1-1 1,-1 0 0,1 0-1,-1 0 1,-19 5-49,19-5 84,-31 5 157,0-1 0,-1-2 0,1-1-1,-46-5 1,34-10-254,36 11-89,7 3-257,11 0-4628,10 0 688,3 3-2067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08:00:05.0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77 912,'0'0'4418,"-16"-12"1970,12 12-6003,0 0 0,0 0 0,0 0 0,0 1-1,0 0 1,1 0 0,-1 0 0,-7 3 0,9-3-346,-1 1 0,0 0 0,1 0 0,-1 1-1,1-1 1,0 1 0,-1-1 0,1 1 0,1-1 0,-1 1 0,0 0 0,1 0-1,-1 0 1,1 0 0,0 0 0,-2 7 0,-1 6 22,0 1 1,2 0-1,0 0 0,0 0 1,2 24-1,1-38-61,-1 0 1,1 0-1,0-1 0,0 1 1,0 0-1,0 0 0,0-1 1,1 1-1,-1-1 1,1 1-1,0-1 0,-1 0 1,1 1-1,0-1 0,1 0 1,-1 0-1,0-1 0,0 1 1,1 0-1,-1-1 0,1 1 1,0-1-1,-1 0 0,4 1 1,-3 0-24,1-1 1,-1 0-1,0 0 0,0 0 1,1 0-1,-1-1 1,1 1-1,-1-1 1,0 0-1,1 0 0,-1 0 1,1 0-1,-1-1 1,0 1-1,1-1 0,-1 0 1,0 0-1,0 0 1,1 0-1,-1-1 1,4-2-1,19-16-87,-10 8 81,0 0 0,14-17-1,-24 23 29,-2 0-1,1 0 0,-1 0 0,0 0 0,0-1 0,0 0 1,-1 0-1,0 0 0,2-8 0,4-7 7,4-13 182,-13 33-127,0 1-1,1 0 1,-1-1-1,0 1 1,0-1-1,0 1 1,0-1-1,0 1 1,0-1-1,-1 1 1,1 0-1,0-1 1,-1 1-1,1-1 1,-1 1-1,0 0 1,1 0-1,-1-1 1,0 1-1,0 0 1,-1-2-1,-1 0-19,-5-6 109,-1 1 1,1 1-1,-19-14 1,22 19-134,-1-1 0,1 1 0,0 0 0,0 1 0,-1-1 0,1 1 0,-1 0 1,0 0-1,1 1 0,-10 0 0,12-1-132,-1 1 1,1 0-1,-1 0 0,1 0 0,-1 1 1,1-1-1,-1 1 0,1 0 0,0 0 1,-1 0-1,1 0 0,0 1 1,0-1-1,0 1 0,0 0 0,0 0 1,0 0-1,0 0 0,0 0 0,1 1 1,-1-1-1,1 1 0,-3 5 1,-46 56-6901,28-33-222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08:00:05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 2696,'0'0'5594,"6"1"-5114,6 2-340,1-1 0,0-1-1,1 0 1,-1-1 0,0-1 0,0 0-1,0 0 1,0-1 0,19-6-1,-4 4-1396,-19 1-668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08:04:07.4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109 201 4640,'0'0'4569,"8"-30"51,-8 30-4617,-1-1 0,1 0 0,0 1 0,-1-1 0,1 0 0,0 1 0,-1-1 0,1 0 0,-1 1 0,1-1 0,-1 1 0,0-1 0,1 1 0,-1-1 0,1 1 0,-1 0 0,0-1 0,1 1 0,-1-1 0,0 1 0,0 0 0,1 0 0,-1 0 0,0-1 0,-1 1 0,-22-3 456,23 3-453,-1 0 0,0 0 0,0 1 0,1-1 0,-1 1 0,0-1 0,1 1 0,-1 0 1,1-1-1,-1 1 0,1 0 0,-1 0 0,1 0 0,-1 0 0,1 1 0,0-1 0,-1 0 0,0 3 1,-2 1-2,0 0 1,1 0-1,0 1 1,1-1-1,-4 9 1,-1 7-159,-8 44 1,14-51-116,0 1 1,1 25 0,1-12-496,-1-26 711,1-1-1,-1 0 1,0 0 0,1 0 0,-1 0 0,0 0 0,1 0 0,-1 0 0,1-1 0,0 1-1,-1 0 1,1 0 0,0 0 0,-1 0 0,1-1 0,0 1 0,0 0 0,0-1-1,0 1 1,0-1 0,0 1 0,0-1 0,0 1 0,0-1 0,0 1 0,0-1 0,0 0-1,0 0 1,0 0 0,0 1 0,0-1 0,0 0 0,0 0 0,0-1 0,0 1-1,0 0 1,0 0 0,2-1 0,1 1-21,0-1-1,0 1 1,0-1-1,0 0 1,0 0 0,0-1-1,0 1 1,-1-1-1,6-2 1,-1-4 57,0 1 0,0-1 0,-1 0 0,0-1 0,-1 0 0,1 0 0,-2 0 0,1-1 0,-1 0 0,-1 0 0,0 0 0,0 0 1,-1-1-1,3-15 0,-1-14 28,-1 0 1,-2-69 0,-2 77 43,0 32 348,0-1-404,-1 1 1,1 0 0,-1 0 0,1-1 0,0 1-1,-1 0 1,1-1 0,0 1 0,-1-1-1,1 1 1,0 0 0,-1-1 0,1 1 0,0-1-1,0 1 1,-1-1 0,1 1 0,0-1-1,0 1 1,0-1 0,0 1 0,0-1-1,0 1 1,0-1 0,0 1 0,0-1 0,0 0-1,0 0 14,0 1 0,0-1-1,0 1 1,0-1 0,0 0-1,0 1 1,0-1-1,0 1 1,0-1 0,0 1-1,-1-1 1,1 1 0,0-1-1,0 1 1,-1-1-1,1 1 1,0-1 0,0 1-1,-1-1 1,1 1 0,-1-1-1,1 1 1,0-1 0,-1 1-1,1 0 1,-1-1-1,1 1 1,-1 0 0,0-1-1,0 1 167,-13 17 222,12-12-382,1 0 1,0 0 0,1 1 0,-1-1-1,1 0 1,0 0 0,0 0 0,2 6-1,-2 22 55,-28 245-746,27-215-1391,1-46-302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08:04:08.1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1 1040,'0'0'10610,"-8"0"-10322,8 3-88,0 15-88,0 10-8,0 2-32,-7 10-24,-1 2-48,0 1-216,1 0-696,-1-7-792,1-11-921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08:04:08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61 4825,'0'0'5761,"130"-27"-5545,-92 18-216,23-3-160,-7 6-904,-16 0-1393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08:04:09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253 220 6393,'0'0'6092,"-11"0"-5624,-8-2-356,0 0 372,-1 1-1,-27 2 0,43-1-447,0 0 0,0 1 0,0-1 0,0 1 0,0 0-1,0 0 1,0 0 0,0 1 0,0 0 0,1-1 0,-1 1-1,0 1 1,1-1 0,0 0 0,0 1 0,-1 0 0,1-1 0,-4 7-1,-2 6-99,0 1 0,2 1-1,-1 0 1,2 0 0,0 0-1,2 1 1,-1 0-1,2 0 1,1 0 0,-1 28-1,3-45 44,0-1-1,0 1 0,1 0 0,-1-1 0,0 1 0,1-1 1,-1 1-1,1-1 0,-1 1 0,1 0 0,-1-1 0,1 0 1,-1 1-1,1-1 0,-1 1 0,1-1 0,-1 0 0,1 1 1,0-1-1,-1 0 0,1 1 0,0-1 0,-1 0 0,1 0 1,0 0-1,-1 0 0,1 0 0,0 0 0,-1 0 1,1 0-1,0 0 0,0 0 0,28-3-229,-21 0 197,0-1 0,0 0 0,0 0 0,-1-1 0,1 0 0,-1 0 0,-1 0 0,1-1 0,-1 0 1,10-12-1,-2 0-3,0-1 1,21-40-1,-22 28 75,-1 0 1,-1-1-1,-2 0 1,-1-1-1,6-53 1,-12 16 1615,-2 84-1473,-2 10-143,-1 0 0,-1 0 0,-12 41 0,1-6-12,-1 6-107,-7 39-1043,17-33-2512,6-43-516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08:04:15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 70 1688,'0'0'9331,"-23"0"-5856,-3-1-2093,17 0-1012,1 0 0,-1 1 0,1 0 0,0 0 0,-15 3 0,19 0-353,0 0 0,0 0-1,0 0 1,0 1 0,1-1-1,-1 1 1,1 0 0,0 0-1,-5 8 1,3-4-7,0 0 1,1 1-1,0 0 0,0 0 0,1 0 1,0 0-1,0 0 0,1 1 0,1-1 1,-1 1-1,2 0 0,0 15 0,0 63 36,0-87-42,0 0 1,0 0-1,0 0 1,1 1 0,-1-1-1,0 0 1,1 0-1,-1 0 1,1 0 0,-1 0-1,1 0 1,0-1-1,-1 1 1,2 1 0,-1-1 5,0 0 0,-1 0 0,1 0 1,0 0-1,-1 0 0,1 0 0,-1 0 1,1 0-1,-1 0 0,1 0 0,-1 0 1,0 0-1,0 0 0,1 2 1,-1-2-4,0 1 0,0-1 1,1 1-1,-1-1 1,0 1-1,1-1 1,-1 0-1,1 1 1,0-1-1,-1 0 0,1 1 1,0-1-1,0 0 1,0 0-1,0 0 1,0 0-1,0 0 1,0 0-1,0 0 1,0 0-1,1 0 0,-1 0 1,0-1-1,0 1 1,1-1-1,1 1 1,39 10 27,-32-9-11,8 0-5,0-1 0,0 0-1,0-1 1,26-4 0,-37 2-15,0 0 0,0 0 1,-1 0-1,1-1 1,-1 0-1,1 0 0,-1-1 1,0 0-1,-1 0 1,1 0-1,-1-1 0,1 0 1,-1 0-1,-1 0 1,1 0-1,-1-1 0,0 0 1,0 0-1,4-9 1,-4 0 14,0-1-1,-1 1 1,0 0 0,-2-1 0,0 0 0,0 1 0,-3-23-1,1-2 8,1 37-26,-1-1 0,0 0 1,0 0-1,0 0 0,0 1 0,-1-1 1,1 1-1,-1-1 0,0 1 1,-3-5-1,-25-30 89,30 37-85,-4-3 16,-1 0 0,1 1 1,-1-1-1,1 1 0,-10-5 0,-11-8 13,24 15-57,0 0 0,0 0 0,0 1 0,-1-1 0,1 0 0,0 1 0,0-1 1,0 1-1,0-1 0,-1 1 0,1 0 0,0-1 0,-1 1 0,1 0 0,0 0 0,-1 0 0,1 0 0,0 0 0,0 0 0,-1 0 0,1 0 0,0 1 0,-1-1 0,1 0 0,0 1 0,0-1 0,-1 1 0,1-1 0,0 1 0,0 0 0,-2 1 0,0 1-312,0 0 1,-1 1-1,1-1 0,1 0 0,-1 1 1,-2 4-1,4-6 99,-11 21-3776,-2-2-2008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08:04:16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1736,'0'0'11939,"32"0"-10762,103 0 1023,-131 1-2147,0-1-1,0 1 0,0 0 0,0 0 0,0 0 1,7 4-1,-7-4-43,-1 1 0,1-1 1,0 0-1,0 0 0,0 0 1,8 1-1,25-2 56,-36 21-5361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07:46:56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 6305,'0'0'8517,"11"12"-6853,3 16-1547,-1 1 0,-2 0 0,0 1 0,11 58 0,-15-60-97,2 10-158,-3 0-1,-1 1 1,1 52 0,-6-89 51,2-3-110,0 0 169,0 0 1,0 0 0,0 0 0,0-1-1,0 1 1,-1-1 0,1 1-1,0-1 1,-1 0 0,1 1 0,-1-1-1,0 0 1,1 0 0,0-3-1,14-37-18,-5 11 28,74-172 33,-67 163 126,38-62-1,-56 102-136,0-1-1,0 1 1,0 0-1,0-1 1,1 1 0,-1 0-1,0-1 1,0 1-1,0 0 1,0 0-1,0-1 1,1 1-1,-1 0 1,0-1-1,0 1 1,0 0 0,1 0-1,-1 0 1,0-1-1,0 1 1,1 0-1,-1 0 1,0 0-1,0-1 1,1 1-1,-1 0 1,0 0-1,1 0 1,-1 0 0,0 0-1,1 0 1,-1 0-1,0 0 1,1 0-1,-1 0 1,0 0-1,1 0 1,-1 0-1,0 0 1,1 0-1,-1 0 1,0 0 0,1 0-1,-1 1 1,4 19 98,-4 294-244,0-314 139,0 0 1,0 1-1,0-1 0,0 0 0,0 1 0,0-1 0,0 0 0,0 1 0,0-1 0,0 0 0,0 1 1,0-1-1,0 1 0,0-1 0,0 0 0,0 1 0,1-1 0,-1 0 0,0 0 0,0 1 1,0-1-1,1 0 0,-1 1 0,0-1 0,0 0 0,0 0 0,1 1 0,-1-1 0,0 0 0,1 0 1,-1 0-1,0 1 0,1-1 0,-1 0 0,0 0 0,1 0 0,-1 0 0,0 0 0,1 0 1,-1 0-1,0 0 0,1 0 0,-1 0 0,0 0 0,1 0 0,1 0-6,-1-1-1,0 0 1,1 1 0,-1-1-1,0 0 1,1 0 0,-1 0-1,0 0 1,0 0 0,0 0-1,0 0 1,0 0 0,0-1-1,1 0 1,101-165 18,-4 7-53,-98 157-15,1 0 0,0 0 0,1 0 0,-1 0-1,0 1 1,1-1 0,0 1 0,4-4 0,16 1-3416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08:03:25.0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0 290 2264,'0'1'10429,"2"-6"-9660,0 1-718,0 0 0,0 1 0,1-1 0,0 0 1,0 1-1,0-1 0,0 1 0,4-3 0,16-19 105,26-39 257,-37 50-297,0 0-1,-1-2 1,13-21 0,-14 22-98,-8 14-4,-1 0 0,0-1-1,0 1 1,0 0-1,0-1 1,0 1 0,0-1-1,0 0 1,-1 1 0,1-1-1,0 0 1,-1 1-1,1-4 1,14-30 562,-13 29-460,3 14 10,2 14-73,9 102-5,-15-78-33,-1-27 2,8 8-16,-8 28 39,0-55-24,0 27-8,0-23 1519,-31-4-1221,-146-4 822,165-4-2371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08:03:26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55 3880,'0'0'6570,"-6"-15"-2840,0 13-3564,1 1 0,-1 0 1,0 0-1,1 1 0,-1 0 0,0 0 0,0 0 0,1 0 0,-1 1 0,1 0 1,-10 3-1,10-1-149,1 0 0,0 0-1,-1 0 1,1 1 0,0-1 0,1 1 0,-1 0 0,1 0 0,-1 1 0,1-1 0,1 1 0,-1 0 0,0-1 0,-1 7 0,-2 8 72,0-1 1,-4 32-1,3-18 9,6-27-95,0-1 0,0 0 0,0 0 0,0 1 0,1-1 0,0 0 0,0 1 0,0-1 0,1 0 0,-1 1 0,1-1 0,0 0 0,0 1 0,1-1 0,-1 0 0,1 0 0,0 0 0,0 0 0,0-1 0,0 1 0,1 0 0,0-1 0,-1 0 0,1 0 0,1 1 0,-1-2 0,0 1 0,1 0 0,-1-1 0,1 1 1,0-1-1,0 0 0,0 0 0,0-1 0,0 1 0,8 1 0,-5-1 71,1 0 0,-1 0 0,0-1 0,0 0 1,1 0-1,-1-1 0,0 0 0,1 0 0,-1-1 1,0 0-1,1 0 0,-1-1 0,0 0 0,0 0 1,0 0-1,0-1 0,0 0 0,-1-1 0,11-6 1,3-5-28,-13 10-15,-1 1-1,0-1 1,0 0-1,0 0 0,-1 0 1,1-1-1,-1 0 1,-1 0-1,1 0 0,4-9 1,-9 13-18,3-3 18,-1 0 0,0 0-1,-1 0 1,1 0 0,-1 0 0,0 0-1,0 0 1,-1-1 0,1-7 0,-2 5-5,1 1 1,-1-1 0,0 1-1,-1-1 1,1 1 0,-5-9-1,4 7-28,-3-7 10,4 13-4,1 1 0,-1-1 0,0 0 0,0 1 0,0-1 0,0 1 1,0-1-1,0 1 0,-1 0 0,1 0 0,-1-1 0,0 1 0,0 0 0,0 0 0,0 1 1,-3-4-1,-2 1 16,0-1-1,-1 1 1,1 0 0,-1 1 0,-13-4 0,-23-11-16,39 15-123,0 1-1,0 0 1,0 0-1,0 0 1,-1 1 0,1 0-1,0 0 1,-1 0-1,1 1 1,-1 0-1,1 0 1,-11 1-1,10 0-534,0 1-1,0-1 1,0 1-1,1 0 1,-1 1-1,1-1 1,0 1-1,-1 0 1,1 0-1,0 1 1,-5 5-1,-15 15-5417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08:03:26.9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 3168,'0'0'7454,"9"0"-5745,127-9 177,-75 4-1811,5 4-488,-39 1-2191,-20 0 90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08:03:28.1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 1 4689,'0'0'6026,"0"6"-5288,-2 0 3705,-3-7-4442,0 1 0,0 0-1,0 1 1,1-1 0,-1 1-1,0 0 1,0 0 0,0 0-1,0 1 1,1-1 0,-1 1-1,1 0 1,-1 1 0,1-1-1,0 1 1,0 0 0,0 0-1,0 0 1,1 1 0,-1-1-1,1 1 1,0 0 0,0 0-1,0 0 1,-3 6 0,0 0-10,0 0 1,1 1 0,0-1-1,1 1 1,0 0 0,-4 20 0,-7 71-186,12-73 55,-2 22-889,4-17-2960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08:03:28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 1456,'0'0'9170,"138"-25"-9170,-100 19-600,0 3-1393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08:03:28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4 4200,'0'0'8841,"-18"-1"-8252,-55-1-132,72 2-436,-1 0-1,0 0 1,0-1 0,1 1 0,-1 1 0,0-1 0,1 0-1,-1 0 1,0 1 0,0-1 0,1 1 0,-1-1-1,0 1 1,1 0 0,-1-1 0,1 1 0,-1 0 0,1 0-1,0 0 1,-1 0 0,1 0 0,0 1 0,-1-1-1,1 0 1,0 1 0,0-1 0,0 1 0,0-1 0,1 1-1,-1-1 1,0 1 0,1-1 0,-1 1 0,1 0-1,-1-1 1,1 1 0,0 0 0,0 0 0,-1-1 0,1 1-1,1 0 1,-1 3 0,-1 6 75,-2 4-49,1 0 0,0 0 0,1 0 0,1 0 0,3 24 0,-3-35-49,1-1 1,-1 0 0,1 0 0,0 0 0,0 1 0,0-1 0,1 0-1,-1 0 1,1-1 0,0 1 0,0 0 0,0-1 0,0 1 0,0-1-1,0 1 1,1-1 0,-1 0 0,1 0 0,-1 0 0,1 0 0,0 0-1,0-1 1,0 0 0,0 1 0,0-1 0,0 0 0,0 0 0,0-1-1,1 1 1,-1 0 0,6-1 0,-4 0 3,-1 1 0,1-1 0,-1-1 0,1 1 1,-1-1-1,1 1 0,-1-1 0,0 0 0,1-1 0,-1 1 0,0-1 0,0 0 1,0 0-1,0 0 0,0-1 0,0 1 0,-1-1 0,1 0 0,-1 0 0,0 0 1,0-1-1,0 1 0,0-1 0,4-7 0,-2 2 70,-1-1 1,0 1-1,0-1 1,-1 0-1,-1 0 1,0 0-1,0-1 0,-1 1 1,0-20-1,-1 29-104,0 0-1,0 0 1,0 1 0,0-1-1,0 0 1,-1 0-1,1 0 1,0 1-1,0-1 1,-1 0-1,1 0 1,-1 1-1,1-1 1,0 0 0,-1 1-1,1-1 1,-1 0-1,0 1 1,1-1-1,-1 1 1,1-1-1,-1 1 1,0-1 0,1 1-1,-1-1 1,0 1-1,0 0 1,1-1-1,-1 1 1,0 0-1,0 0 1,0 0 0,1-1-1,-1 1 1,0 0-1,0 0 1,0 0-1,-1 1 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08:03:29.2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14 2864,'0'0'8378,"-6"8"-7454,4-1-847,1 1 0,0-1 0,1 0 0,0 1-1,0-1 1,1 10 0,0 9 116,0-12-70,-1-4 72,1 1 1,-1 0-1,-1-1 0,0 1 1,0-1-1,-1 1 1,-1-1-1,0 1 0,-4 10 1,7-21-178,0 0 1,0 0-1,0 0 1,0 0-1,0 0 1,0 0-1,0 0 0,0 0 1,0 0-1,0 0 1,0 1-1,0-1 1,0 0-1,0 0 1,0 0-1,-1 0 1,1 0-1,0 0 1,0 0-1,0 0 1,0 0-1,0 0 1,0 0-1,0 0 1,0 0-1,0 0 1,0 0-1,0 0 1,0 0-1,-1 0 1,1 0-1,0 0 0,0 1 1,0-1-1,0 0 1,0 0-1,0 0 1,0 0-1,0-1 1,0 1-1,0 0 1,0 0-1,-1 0 1,1 0-1,0 0 1,0 0-1,0 0 1,0 0-1,0 0 1,0 0-1,0 0 1,0 0-1,0 0 1,0 0-1,0 0 0,0 0 1,0 0-1,-1 0 1,1 0-1,0 0 1,0-1-1,0 1 1,0 0-1,0 0 1,0 0-1,-2-10 383,2-16-371,0 25 21,0-7-49,2 0 0,-1 0-1,1 0 1,0 1 0,1-1 0,-1 1 0,2-1-1,-1 1 1,1 0 0,0 1 0,0-1 0,10-10-1,-7 8-14,1 0-1,0 1 0,0 0 1,1 1-1,0 0 0,0 0 0,0 0 1,15-6-1,-16 10-158,0-1-1,0 1 1,0 1 0,0-1-1,1 1 1,-1 1-1,1 0 1,-1 0 0,1 0-1,0 1 1,-1 1 0,1-1-1,0 1 1,-1 1 0,0 0-1,10 3 1,7 13-3367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08:03:35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1 352 5633,'0'0'4496,"15"-2"-4180,0 1-173,0-1 0,0-1 0,-1-1 0,1 0 0,25-11 0,-37 14-115,4-2 38,1-1 0,-2 0 1,1 0-1,0 0 0,6-6 0,-11 8-39,0 0-1,0 0 1,-1-1-1,1 1 1,-1 0-1,1-1 1,-1 1 0,0-1-1,0 1 1,0-1-1,0 0 1,-1 1-1,1-1 1,-1 0-1,1 1 1,-1-1-1,0-4 1,0 1 22,-1 0 0,1 0 0,-1 1 0,0-1 0,0 0 0,-1 1 0,0-1 0,0 1 0,0 0 0,-1 0 0,1 0 0,-1 0 0,-7-9 0,-2 0 461,-1 2-1,0-1 1,-18-12-1,30 25-481,0-1-21,1 0-1,-1 0 1,0 0 0,0 0 0,1 1 0,-1-1 0,0-1 0,1 1 0,-1 0 0,1 0 0,-1 0-1,1 0 1,0 0 0,-1 0 0,1 0 0,0-1 0,0 1 0,0 0 0,0 0 0,0 0 0,0-1-1,0 1 1,0 0 0,0 0 0,1 0 0,-1 0 0,1-1 0,-1 1 0,0 0 0,1 0 0,0 0-1,-1 0 1,1 0 0,0 0 0,-1 0 0,1 0 0,0 0 0,0 1 0,0-1 0,0 0 0,1 0-1,4-5-85,0 0-1,1 1 0,-1 0 0,10-4 0,-11 6-130,0 0-1,1 1 0,-1 0 1,1 0-1,0 0 0,-1 1 1,1 0-1,0 0 0,0 1 1,0-1-1,0 1 0,8 1 1,3-1-1163,8 0-1523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08:03:36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0 6177,'0'0'4998,"-7"9"-4590,2 0-306,-1 0-1,2 0 0,-1 0 1,1 1-1,1-1 0,-1 1 1,2 0-1,-3 13 0,1 15 322,3-22-222,-1-1 0,0 1 0,-1-1 0,-8 24 1,11-39-192,0 0 1,0 0 0,0 0 0,0 0-1,0 0 1,0 0 0,0 0 0,0 0 0,0 0-1,-1 0 1,1 0 0,0-1 0,0 1 0,0 0-1,0 0 1,0 0 0,0 0 0,0 0 0,0 0-1,0 0 1,0 0 0,0 0 0,0 0-1,0 0 1,-1 0 0,1 0 0,0 0 0,0 0-1,0 0 1,0 0 0,0 0 0,0 0 0,0 1-1,0-1 1,0 0 0,0 0 0,0 0 0,0 0-1,0 0 1,0 0 0,0 0 0,-1 0 0,1 0-1,0 0 1,0 0 0,0 0 0,0 0-1,0-13 72,4-22-131,0 22 4,1 0 1,0 0 0,1 1 0,0 0 0,0 0-1,2 1 1,-1-1 0,1 1 0,11-10 0,-18 20 41,-1 0 0,1 1 0,-1-1 1,1 1-1,0-1 0,-1 0 1,1 1-1,0-1 0,-1 1 0,1 0 1,0-1-1,0 1 0,-1-1 1,1 1-1,0 0 0,0 0 0,0 0 1,0-1-1,-1 1 0,1 0 1,0 0-1,0 0 0,0 0 0,0 0 1,-1 0-1,1 1 0,0-1 1,0 0-1,0 0 0,0 0 0,-1 1 1,1-1-1,0 1 0,0-1 1,-1 0-1,1 1 0,0-1 0,-1 1 1,1 0-1,0-1 0,-1 1 1,1-1-1,-1 1 0,1 0 0,-1 0 1,1-1-1,-1 1 0,0 0 1,1 0-1,-1-1 0,0 1 0,0 0 1,1 0-1,-1 1 0,2 4 23,0 0 0,0 0 0,-1 0-1,0 0 1,1 12 0,6 66 333,-8-84-369,1 1 0,-1-1 0,0 0 0,1 1 0,-1-1 0,1 0 0,-1 0 1,1 0-1,-1 1 0,1-1 0,-1 0 0,1 0 0,-1 0 0,1 0 0,-1 0 0,1 0 0,-1 0 1,1 0-1,-1 0 0,1 0 0,-1 0 0,1 0 0,-1 0 0,1 0 0,-1-1 0,0 1 0,1 0 1,-1 0-1,1-1 0,17-5-180,-9-2 159,-8 7 33,1-1 1,0 1-1,-1-1 1,1 1-1,0 0 1,0-1-1,0 1 1,0 0-1,0 0 1,0 0-1,0 1 1,4-2-1,-5 3 0,0 0-1,0 0 1,0 0-1,0 0 1,0 0-1,0 1 1,0-1-1,0 0 1,-1 0-1,1 1 1,0-1-1,-1 1 1,1-1-1,-1 0 1,1 1 0,-1-1-1,0 1 1,1 2-1,-1-4-9,0 12-236,2 3-3250,5-11-864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08:03:36.6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1 5089,'0'0'5165,"-10"8"-4912,-32 30-66,40-36-177,0 0 0,0 0-1,1 1 1,-1-1 0,1 0 0,-1 1 0,1-1-1,0 0 1,0 1 0,0 0 0,0-1 0,1 1-1,-1-1 1,1 1 0,-1 0 0,1 0-1,0-1 1,0 1 0,0 0 0,1 3 0,0 6-61,-1-11 28,1-1 1,-1 1-1,1-1 1,-1 1-1,1-1 1,-1 1-1,1-1 1,-1 0-1,1 1 1,-1-1-1,1 0 1,-1 0-1,1 1 1,0-1-1,-1 0 1,1 0 0,0 0-1,-1 0 1,1 0-1,-1 0 1,1 0-1,0 0 1,-1 0-1,1 0 1,0 0-1,-1 0 1,1 0-1,-1 0 1,1 0-1,0-1 1,-1 1-1,1 0 1,-1-1-1,1 1 1,0-1-1,23-9 31,-24 10-6,0-1-1,0 1 0,0 0 0,1-1 1,-1 1-1,0 0 0,0 0 0,1-1 1,-1 1-1,0 0 0,1 0 0,-1 0 1,0-1-1,1 1 0,-1 0 0,0 0 1,1 0-1,-1 0 0,0 0 1,1 0-1,-1 0 0,0-1 0,1 1 1,-1 0-1,0 0 0,1 0 0,-1 1 1,0-1-1,1 0 0,-1 0 0,0 0 1,1 0-1,-1 0 0,0 0 0,1 0 1,-1 1-1,0-1 0,1 0 0,-1 0 1,0 0-1,1 1 0,-1-1 0,0 0 1,0 0-1,1 1 0,-1-1 0,0 0 1,0 1-1,0-1 0,0 0 1,1 1-1,-1 0 0,10 25 17,-3-10-946,0-6-1067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07:46:57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104 354 6385,'0'0'4193,"23"-29"-4058,75-97-85,-86 112-54,-2-1-1,1-1 0,15-32 1,-23 40 115,-1 0 0,0 0 0,0 0 0,-1 0 0,0 0 1,-1 0-1,0-11 0,0 18-45,0 0 0,0 0 0,0 0 0,-1 0 0,1 0 1,0 0-1,0 0 0,-1 0 0,1 0 0,-1 0 0,1 0 0,-1 0 0,1 1 0,-1-1 0,0 0 1,1 0-1,-1 1 0,0-1 0,1 0 0,-1 1 0,0-1 0,-2 0 0,-26-8 853,22 8-795,1 1 0,0 0 1,-1 0-1,1 1 0,0-1 1,-1 1-1,-8 3 0,10-1-66,0 0 0,-1 1 1,2-1-1,-1 1 0,0 0 0,1 0 0,0 1 0,0-1 1,-6 9-1,-17 18 177,16-20-134,0 0 0,1 1 0,0 1 0,1 0 0,0 0 0,-7 16 0,7-13-1,5-11-49,1 1 0,0 0 0,0 0 0,0 0 0,1 0 0,-1 0 0,2 1 0,-1-1 0,1 1 0,-1 11 0,2 0 25,-1-10-53,1 1 0,0-1 0,1 0 0,0 0 1,0 0-1,3 9 0,-3-14-19,1 1 0,0-1-1,-1 0 1,1 0 0,1 0 0,-1 0-1,0 0 1,1 0 0,-1-1 0,1 1-1,0-1 1,0 0 0,0 1 0,0-1-1,0-1 1,1 1 0,3 1 0,17 7-89,1-2 1,0-1-1,0-1 1,0-1-1,1-2 0,-1 0 1,1-1-1,0-2 1,38-4-1,-54 3-452,0 0 0,-1-1 0,1-1 0,-1 1 0,0-1-1,1-1 1,-1 0 0,15-9 0,14-8-6404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08:03:36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6753,'0'0'4137,"0"125"-3753,0-79-168,0 3-40,0 3-72,0-4-96,0-2-8,15-6-416,0-10-728,1-12-1097,-9-5-2808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08:03:37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0 8369,'0'0'4305,"0"110"-3225,0-58-551,0 9-337,-7 3-192,-9 21-665,9-18-1687,-1-9-4273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08:03:38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34 96,'0'0'10017,"-2"-3"-8768,-6-9-575,7 11-561,0 0 0,1 0 0,-1-1 0,0 1-1,0 0 1,0 0 0,0 0 0,0 0 0,0 0 0,0 0 0,0 0 0,0 0 0,0 1 0,-1-1 0,1 0 0,0 1 0,-1-1 0,1 1 0,0-1 0,-1 1 0,1 0 0,0-1 0,-1 1 0,1 0 0,-1 0 0,1 0 0,0 0 0,-3 1 0,0-2-115,1 1-1,-1 0 0,0 0 0,0 1 1,0-1-1,1 1 0,-1 0 1,0 0-1,1 0 0,-7 3 1,8-3-6,0 1 0,1 0 0,-1 0 1,1 0-1,-1 0 0,1 0 1,-1 0-1,1 0 0,0 1 1,0-1-1,0 0 0,0 1 1,1-1-1,-1 0 0,1 1 1,-1-1-1,1 3 0,-2 11-19,1-1 0,2 22-1,-1-13-220,0-22 205,0-1 1,0 0-1,0 0 1,1 0-1,-1 0 1,0 1 0,0-1-1,1 0 1,-1 0-1,1 0 1,-1 0-1,1 0 1,-1 0 0,1 0-1,-1 0 1,1 0-1,0 0 1,0 0-1,0 0 1,-1 0-1,1 0 1,0-1 0,0 1-1,0 0 1,0-1-1,0 1 1,0-1-1,0 1 1,1-1 0,-1 1-1,0-1 1,0 0-1,0 0 1,0 1-1,1-1 1,-1 0-1,0 0 1,0 0 0,0 0-1,0-1 1,1 1-1,0 0 1,2-1-62,-1 1 1,1-1 0,0 0-1,-1 0 1,0 0-1,1-1 1,-1 1 0,0-1-1,1 0 1,-1 0-1,0 0 1,4-4 0,7-11-232,-1-1 1,12-20-1,-16 22 127,-9 15 210,0 1 1,0 0 0,1 0 0,-1 0-1,0 0 1,0 0 0,0 0-1,0-1 1,0 1 0,0 0 0,0 0-1,0 0 1,0 0 0,0 0 0,0 0-1,0 0 1,0 0 0,0-1-1,0 1 1,0 0 0,1 0 0,-1 0-1,0 0 1,0 0 0,0 0 0,0 0-1,0 0 1,0 0 0,0 0-1,1 0 1,-1 0 0,0 0 0,0 0-1,0 0 1,0 0 0,0 0-1,0 0 1,0 0 0,1 0 0,-1 0-1,0 0 1,0 0 0,0 0 0,0 0-1,0 0 1,0 0 0,1 0-1,-1 0 1,0 0 0,0 0 0,0 0-1,0 0 1,0 0 0,0 0 0,0 0-1,0 1 1,0-1 0,1 0-1,-1 0 1,0 0 0,0 0 0,2 13 137,-1 18 27,-1-29-158,-1 19-92,0 15-429,5-17-3375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08:03:38.6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40 5497,'0'0'5373,"-1"17"-5172,-3 56 66,10-83-260,0 0 0,1 0 0,0 0 0,1 1 0,0 0 0,0 1 0,1 0 0,0 0 0,0 1 0,1 0 0,0 1 0,0-1 0,0 2 0,15-6 0,-23 10 12,1 0 0,0 0-1,0 1 1,0-1-1,0 1 1,0-1 0,-1 1-1,1 0 1,0 0-1,0 1 1,0-1 0,0 0-1,0 1 1,0 0-1,0 0 1,-1 0 0,1 0-1,0 0 1,-1 0 0,1 1-1,-1-1 1,1 1-1,-1 0 1,3 2 0,-1 1 23,0 0 0,-1 0 0,0 0 0,0 0 0,-1 1 0,1-1 0,-1 1 0,0-1 0,-1 1 0,3 10 0,-3-12-257,0-1-1,0 1 0,0-1 0,1 1 1,-1-1-1,1 0 0,4 6 0,-1-1-2693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08:03:39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239 0 2696,'0'0'9227,"-19"2"-8908,-61 10-67,76-11-232,0 0-1,1 1 1,-1-1-1,1 1 1,0 0 0,-1 0-1,1 0 1,0 0-1,0 0 1,0 1-1,1-1 1,-1 1 0,0 0-1,1 0 1,0 0-1,0 0 1,0 0 0,0 1-1,0-1 1,1 1-1,-1-1 1,-1 8 0,-2 1 32,2-6-96,0 1 0,1-1 1,0 0-1,0 1 0,1-1 1,-1 1-1,0 12 0,18-21-1153,-11-1 1114,1-1 0,0 0 0,-1-1-1,0 1 1,6-8 0,-9 9 47,1 0-1,-1-1 1,1 1-1,0 1 1,0-1-1,1 0 1,-1 1-1,1 0 1,-1-1-1,1 1 1,0 1-1,-1-1 1,1 0-1,0 1 1,6-1-1,-10 2 35,0 0 0,0 0 0,1 1 0,-1-1 0,0 0 0,0 0 0,1 1 0,-1-1 0,0 0 0,0 1 0,0-1 0,0 0 0,0 0-1,1 1 1,-1-1 0,0 0 0,0 1 0,0-1 0,0 0 0,0 1 0,0-1 0,0 0 0,0 1 0,0-1 0,0 1 0,0-1 0,0 0 0,0 1 0,-1-1-1,1 2 24,1 34 413,0-13-48,-1 0 1,-5 32 0,4-48-326,0 0-1,-1-1 1,0 1 0,0 0 0,-1-1 0,1 0-1,-1 0 1,-1 0 0,1 0 0,-1 0-1,0 0 1,-8 7 0,8-8-77,0 0 1,-1-1-1,0 1 1,0-1-1,0 0 0,0 0 1,-1-1-1,0 0 1,1 0-1,-1 0 0,0 0 1,0-1-1,-1 0 0,1 0 1,0-1-1,-11 1 1,16-2-96,0 0 0,0 0 1,0-1-1,0 1 1,0 0-1,0-1 0,0 1 1,1 0-1,-1-1 1,0 0-1,0 1 0,0-1 1,1 1-1,-1-1 1,0 0-1,1 1 0,-1-1 1,0 0-1,1 0 1,-1 0-1,1 1 0,-1-1 1,1 0-1,0 0 1,-1 0-1,1 0 0,0 0 1,0 0-1,0 0 1,-1 0-1,1 0 0,0 0 1,0 0-1,0 0 1,1 0-1,-1 0 0,0 1 1,0-1-1,1-1 1,-1-2-654,0-18-4829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08:03:39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 4793,'0'0'6921,"-30"122"-6585,22-70-40,0-4-104,8-2-80,0-3-112,0-4-792,0-11-1096,0-13-2233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08:03:39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54 197 4945,'0'0'4326,"19"-15"-4193,60-45-8,-75 58-93,0-1 1,-1 0-1,1-1 1,-1 1 0,1-1-1,-1 1 1,0-1-1,-1 0 1,1 0 0,-1 0-1,3-6 1,-4 7 72,-1 0 0,1 0 0,-1 0 0,0 0 0,0 0 0,0 0 0,0 0 1,0 0-1,-1 0 0,1 0 0,-1 1 0,-1-5 0,1 5-43,0 0 0,0 0 0,0 0 0,-1 1-1,1-1 1,-1 0 0,1 0 0,-1 1 0,0-1 0,0 1 0,1-1 0,-1 1-1,0 0 1,0 0 0,0 0 0,-1 0 0,1 0 0,0 0 0,0 0 0,0 1-1,-1-1 1,1 1 0,0 0 0,-1-1 0,-2 1 0,1 0 36,-1 0 0,0 0-1,1 0 1,-1 0 0,0 1 0,1-1 0,-1 1 0,1 0 0,-1 1 0,1-1 0,-8 5-1,6-2 50,1 1 0,-1 0-1,1 0 1,0 1 0,1 0-1,0 0 1,0 0 0,0 0-1,0 0 1,1 1 0,0 0-1,-2 7 1,0 0 120,2-1 1,-1 0 0,2 1-1,0 0 1,-1 22 0,3-32-248,0 0 1,1-1 0,-1 1-1,1 0 1,-1 0 0,1 0-1,0 0 1,1 0 0,-1-1-1,1 1 1,0-1 0,0 1-1,0-1 1,0 1 0,0-1-1,5 5 1,-2-4 8,-1 0 1,1-1-1,1 1 0,-1-1 1,0 0-1,1 0 0,-1-1 1,1 0-1,11 3 0,8 0-793,1-1 0,0-1 0,0-2 0,29-1 0,-30-1-1248,16 1-5501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08:04:19.1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1505 381 4240,'0'0'7826,"-25"-15"-4628,-35-7-1554,-40-16-374,52 17-932,-2 1 0,0 3 0,-2 2 0,-54-9 0,3 12 20,77 11-246,1-1 0,-1-2 0,0 0 0,-48-16 1,47 10-14,0 2 0,0 1 0,-1 2 0,0 0 0,-35 0 0,17 1-3,16-1 11,-33-9-1,11 2 23,-41-1 54,57 9-158,-51-12 0,-11-11 15,83 27-40,2-3-443,13-3-1446,14-7-3295,0 4 170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08:04:20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239 0 1144,'0'0'7426,"-2"6"-6791,-9 25 547,-30 57 0,30-69-1148,-1 0 1,-18 21 0,-7 10-327,31-40 154,6-10 130,0 0 1,0-1-1,0 1 1,0 0-1,0 0 0,0 0 1,0 0-1,0-1 1,0 1-1,0 0 1,0 0-1,-1 0 0,1 0 1,0 0-1,0-1 1,0 1-1,0 0 1,0 0-1,0 0 1,-1 0-1,1 0 0,0 0 1,0 0-1,0 0 1,0 0-1,-1-1 1,1 1-1,0 0 0,0 0 1,0 0-1,0 0 1,-1 0-1,1 0 1,0 0-1,0 0 1,0 0-1,0 0 0,-1 0 1,1 0-1,0 0 1,0 1-1,0-1 1,0 0-1,-1 0 1,1 0-1,0 0 0,0 0 1,0 0-1,0 0 1,0 0-1,-1 0 1,1 1-1,0-1 0,0 0 1,0 0-1,0 0 1,0 0-1,0 0 1,0 1-1,0-1 1,-1 0-1,1 0 0,0 1 1,-2-4 82,-5-28 600,0 18-586,4 9-52,1 0 0,0 0 0,0 0 0,0 0 0,1 0 0,-1 0 0,1-1 1,0 1-1,-1-7 0,2 4-27,-1 0 1,-1 1-1,1-1 1,-1 1 0,0-1-1,-5-9 1,4 10 38,1 0-1,-1 0 1,1 0 0,1 0 0,-1 0 0,0-11 0,-15-2 661,117 22-275,-24-18-59,-29 9-288,-40 3-2236,-14 3-1289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08:06:22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0 1712,'0'0'9375,"-10"13"-7425,1-6-1583,0 1 0,0 0 0,1 1 0,1 0 0,-1 1 0,-6 10 0,-18 29 250,28-42-520,-1 0 1,1 0-1,0 0 1,0 0-1,1 0 1,0 1-1,0 0 1,1-1-1,0 1 0,0 0 1,0 9-1,1 6-84,0-20-13,0 1 0,1-1 0,0 1-1,0-1 1,0 1 0,0-1-1,1 1 1,-1 0 0,1-1 0,0 0-1,0 1 1,2 4 0,2 5-75,-5-12 58,1 1 0,-1-1 0,0 1 0,1-1 0,-1 0 0,1 1-1,0-1 1,-1 0 0,1 0 0,0 1 0,0-1 0,0 0 0,0 0 0,0 0-1,0 0 1,0 0 0,1 1 0,-1-1 276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07:46:58.1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281 46 5457,'0'0'6388,"-13"0"-5871,-4-1-345,-4 0 391,1 1-1,-26 3 1,42-2-494,0 0 0,1 0 0,-1 0 1,0 1-1,1 0 0,-1-1 1,1 1-1,0 1 0,-1-1 1,1 0-1,-3 4 0,-34 37 738,25-26-616,8-9-154,1 0 0,0 0 1,1 1-1,0 0 0,0 0 0,0 0 0,1 0 1,1 1-1,0-1 0,0 1 0,-1 12 0,0 9-31,1 1 0,2 38 0,1-48-3,1-21-11,-1 0 0,0 0 0,1 1 1,-1-1-1,1 0 0,0 0 0,-1 0 1,1 0-1,0 1 0,0-1 0,0 0 1,0-1-1,-1 1 0,2 0 0,-1 0 1,0 0-1,0 0 0,0-1 0,0 1 1,0 0-1,0-1 0,1 1 0,-1-1 0,0 0 1,1 1-1,-1-1 0,0 0 0,1 0 1,-1 0-1,0 0 0,1 0 0,-1 0 1,2 0-1,50-5-150,-41 1 157,-1 0-1,1-1 1,-1 0-1,-1-1 1,1 0-1,-1-1 0,14-11 1,1 0 0,-1-1-9,0 0 0,-2-2 1,0-1-1,-1 0 0,34-48 0,-47 59 19,-1-1-1,0 1 1,0-1 0,-1-1-1,-1 1 1,0-1-1,0 0 1,-2 0-1,0 0 1,0-1-1,1-26 1,-4 39 679,0 5-553,-1 4-127,0 0 0,-1 0 1,0 0-1,0-1 0,-1 1 1,0-1-1,0 0 0,-6 9 1,-16 40 149,18-24 17,0-1 0,2 1 0,2 1 0,0 31 0,3-63-115,3 18-51,-4-18-8,1 1 0,1-1 0,-1 0-1,0 0 1,0 1 0,0-1-1,0 0 1,1 0 0,-1 1 0,1-1-1,-1 0 1,1 0 0,-1 0-1,1 0 1,0 0 0,-1 0 0,1 0-1,0 0 1,0 0 0,0 0-1,0 0 1,0-1 0,0 1 0,0 0-1,0-1 1,0 1 0,0 0-1,0-1 1,0 1 0,1-1 0,-1 0-1,0 1 1,0-1 0,3 0-1,4 3-10,1-1-1,0 0 0,0 0 1,0-1-1,1 0 0,-1-1 1,0 0-1,12-2 0,-10 2-116,-1-1-1,1-1 1,-1 0-1,0 0 1,0-1 0,0 0-1,0-1 1,0 0-1,-1-1 1,0 0-1,13-8 1,29-27-5694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08:06:23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125 143 2936,'0'0'7369,"-9"5"-6796,2-2-448,1 1 1,0-1-1,0 1 1,1 1-1,-1-1 1,1 1-1,0 0 0,0 0 1,0 0-1,1 1 1,-1-1-1,2 1 1,-7 12-1,3-3 25,1 0 0,0 0-1,1 1 1,1 0 0,1 0 0,0 0 0,-1 21 0,4-37-167,1 1 1,-1 0 0,0-1 0,0 1 0,0 0 0,1-1-1,-1 1 1,0-1 0,0 1 0,1-1 0,-1 1 0,1-1-1,-1 1 1,0-1 0,1 1 0,-1-1 0,1 1 0,-1-1-1,1 1 1,-1-1 0,1 0 0,0 1 0,-1-1 0,1 0-1,-1 0 1,1 1 0,0-1 0,-1 0 0,1 0-1,0 0 1,-1 0 0,1 0 0,0 0 0,-1 0 0,1 0-1,0 0 1,-1 0 0,1 0 0,1-1 0,0 1-39,0 0 0,1-1 0,-1 1 1,0-1-1,0 0 0,1 0 0,-1 0 1,0 0-1,0 0 0,0 0 0,2-2 1,4-5 10,0-1 0,-1-1 0,0 1 1,0-1-1,-1 0 0,0-1 0,-1 0 1,0 1-1,-1-2 0,0 1 0,-1 0 1,3-21-1,-1-9 349,-1-1 0,-4-53 0,0 55 226,-8 173 316,1-45-613,4-48-292,1-20-341,0 0-1,2-1 0,0 1 1,4 21-1,1-31-2813,3-7-3829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08:06:24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19 2776,'0'0'7169,"-4"2"-6245,-2 1-710,0 0 0,1 1 0,0-1 0,0 1 0,0 0 0,0 1 0,1-1 0,-1 1 0,1 0-1,0 0 1,1 0 0,-1 0 0,1 1 0,0 0 0,0-1 0,1 1 0,-3 8 0,1 2-63,1 1-1,1-1 1,0 1-1,1 0 1,1 0-1,0 0 1,3 17-1,-2-32-123,-1 0-1,1 0 0,0 0 1,-1 0-1,1 0 0,0 0 1,0 0-1,0 0 0,1 0 1,-1 0-1,0-1 0,1 1 1,-1 0-1,1-1 0,-1 1 1,1-1-1,0 0 0,0 0 1,-1 1-1,1-1 0,0 0 1,0 0-1,0-1 1,0 1-1,1 0 0,-1-1 1,0 1-1,0-1 0,0 0 1,0 0-1,4 0 0,-1 1 2,1-2 0,-1 1-1,0-1 1,1 1-1,-1-1 1,0-1 0,0 1-1,0-1 1,0 0 0,0 0-1,8-5 1,-1-1-10,-1 0 1,0-1-1,0 0 1,11-13-1,-18 18-9,-1 0-1,0-1 0,0 1 0,-1-1 0,1 1 0,-1-1 1,0 0-1,0 0 0,-1 0 0,0 0 0,1 0 0,-2 0 0,1-1 1,0-8-1,-1 2 57,0-1 0,-1 1 1,0-1-1,-1 1 0,-6-23 1,7 32-62,0 0 1,-1-1-1,1 2 1,-1-1-1,0 0 1,0 0-1,0 0 1,0 1-1,0-1 1,0 1-1,-1 0 1,1-1-1,-1 1 1,0 0-1,1 1 1,-1-1-1,0 0 1,0 1-1,0 0 1,0-1-1,-1 1 1,1 0-1,0 1 1,0-1-1,-1 1 1,-6-1-1,8 1-158,0 0 0,0 0-1,-1 0 1,1 1 0,0-1 0,0 1-1,0-1 1,0 1 0,0 0 0,0-1-1,0 1 1,0 0 0,0 0 0,0 1-1,0-1 1,0 0 0,1 1 0,-1-1-1,0 1 1,1-1 0,0 1 0,-1 0-1,1 0 1,-1 2 0,-9 15-4391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08:06:24.8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29 416,'0'0'12466,"29"0"-12346,-5 0-8,5-3-104,-1 1-8,1-2-72,4-2-336,1 0-424,-10 1-712,-10 3-1425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07:46:58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1 4400,'0'0'5627,"0"8"-5064,0 10-396,1 2 803,-1 1 0,-3 29 1,-2-20-356,2 1 0,0 58 0,3-87-600,-13 109 548,1-14-190,12-53-90,0-33-60,0-32-223,-1-14 91,0 15-53,1 0 0,0-1 0,1 1 0,2 0 0,0 0 0,1 1 0,1-1 0,8-23 0,-1 15-29,-3 6 9,1 0 1,1 1-1,22-33 1,-14 25 25,16-20-12,-32 46-33,-1 1 0,0 0 0,1-1 0,-1 1 0,1 0 0,0 0 0,-1 1 0,1-1 0,0 1 0,0-1 0,0 1 0,0 0 0,1 0 0,5-1 0,-7 2-5,0-1 0,0 1 0,0 0 0,0 0 0,0 0-1,0 0 1,0 1 0,0-1 0,0 0 0,0 1 0,0-1 0,0 1 0,0 0 0,0 0 0,-1 0 0,1 0-1,0 0 1,0 0 0,-1 0 0,3 2 0,-1 2-37,0-1 0,0 1-1,0 0 1,-1-1 0,0 1 0,3 10-1,17 53-1120,7 20-4546,-16-61-1132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07:46:59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44 374 5113,'0'0'5762,"27"-30"-5731,86-92 17,-62 60 144,-49 60-143,-1-1-1,1 0 1,0 0 0,-1 0 0,0 0-1,0 0 1,0 0 0,0-1 0,0 1-1,-1 0 1,1-6 0,-1-43 335,-1 24-296,1 27-83,-1 0 0,1-1 0,0 1 0,0 0 0,0-1 0,-1 1 0,1 0 0,-1-1 0,1 1 1,-1 0-1,1 0 0,-1 0 0,0-1 0,0 1 0,1 0 0,-1 0 0,0 0 0,0 0 0,0 0 0,0 1 0,0-1 0,-2-1 0,0 0 17,0 1 0,0-1 0,-1 1 0,1 0 0,0 0 0,-1 0 0,1 1 1,-7-1-1,3 0-1,1 1 1,-1 0-1,1 1 1,0 0-1,-1 0 1,1 0-1,0 0 1,0 1-1,0 0 1,-7 4-1,6-2 24,1 2 0,-1-1-1,1 0 1,0 1 0,1 0 0,-1 1-1,-4 7 1,-30 51 557,33-54-499,3-1-6,1 1 1,0-1-1,0 1 1,1 0-1,0-1 0,1 1 1,0 0-1,1 0 1,0 0-1,3 17 1,-2 9 203,-1-34-262,0 0 1,1 0-1,-1 1 1,1-1-1,-1 0 1,1 0-1,0 0 0,0 0 1,0 0-1,1 0 1,-1-1-1,1 1 1,0 0-1,-1-1 1,1 1-1,3 2 1,-1-1 34,0-1 0,1 1 0,-1-1 0,1 0 0,0 0 1,0-1-1,0 1 0,8 2 0,4-1 86,0 0-1,0-1 1,0 0-1,1-2 1,19 0 0,5 0-71,-28 1-95,1-1 0,-1-1 0,1-1 0,-1 0 0,1 0 0,-1-2 0,1 0 0,-1-1 0,22-8 0,121-78-3433,-91 44-1556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07:47:00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0 6057,'0'0'7608,"-4"27"-6961,-15 91-116,-8 89 976,1-11-699,17-125-678,7-51-108,-1 0 0,-9 36 0,8-44-25,2-6-3,0 0-1,1 0 1,0 1 0,0-1-1,0 0 1,1 0 0,0 11-1,-1-37-14,2 0 0,0 0 0,1 0 0,1 0 0,1 0-1,9-27 1,-4 23 43,-4 7 2,2 0 0,0 1-1,0 0 1,12-18 0,-16 31-14,0-1 1,0 0 0,0 1 0,0-1-1,0 1 1,1 0 0,-1 0-1,1 0 1,0 1 0,0-1 0,0 1-1,0 0 1,0 0 0,1 1-1,-1-1 1,0 1 0,1 0 0,-1 0-1,1 0 1,0 1 0,5-1-1,-5 1 9,0 0 1,0 0-1,0 1 0,0 0 0,0-1 0,0 2 0,0-1 1,4 2-1,-6-1-11,-1-1 1,1 1-1,-1 0 1,1-1 0,-1 1-1,0 0 1,0 0-1,0 0 1,0 1-1,0-1 1,-1 0-1,1 1 1,-1-1 0,1 1-1,0 4 1,28 85 219,-6-7-107,-23-82-122,0 1 1,1-1-1,-1 1 1,1-1-1,0 0 1,0 0-1,1 0 1,-1 0-1,1 0 1,-1-1-1,1 1 1,0-1-1,0 1 1,0-1-1,0 0 0,0 0 1,0-1-1,1 1 1,-1 0-1,1-1 1,-1 0-1,1 0 1,4 1-1,3 0-14,0-1 0,0 1 0,0-2 0,0 0 0,0 0-1,20-3 1,-24 1 11,0 0 0,0 0-1,0 0 1,-1-1-1,1 0 1,-1 0 0,0-1-1,0 0 1,0 0 0,-1 0-1,7-6 1,2-5 10,0 1 0,17-24 0,-29 34-5,0 1 1,0-1 0,0 0-1,-1 0 1,1 0 0,-1 0 0,0 0-1,0 0 1,0 0 0,0-8-1,-1-45 196,-2 29-30,2 26-156,0 0 1,0 0-1,0 0 0,0 0 0,-1 1 0,1-1 0,-1 0 0,1 0 0,-1 1 0,0-1 1,1 0-1,-1 1 0,0-1 0,0 0 0,0 1 0,0 0 0,-1-1 0,1 1 0,0 0 0,-1-1 1,-1 0-1,0 0 14,0 0 1,0 1-1,-1-1 1,1 1-1,-1 0 1,1 0 0,-1 0-1,1 0 1,-1 1-1,-5-1 1,2 1 7,0 0 0,-1 0 1,1 1-1,0 0 0,0 0 1,0 1-1,-1 0 0,2 0 0,-1 1 1,0 0-1,-7 4 0,-6 9 56,1 2-1,0 0 0,1 2 0,1 0 0,-28 42 1,40-54-79,0 1 0,1-1 0,0 1 0,0 0 0,1 1 0,0-1 0,1 1 0,-2 10 0,1 7 8,0 47-1,3-71-17,0 0-1,0 0 1,1 0-1,-1-1 1,1 1-1,0 0 1,0 0-1,0 0 1,0 0 0,0-1-1,1 1 1,-1-1-1,1 1 1,0-1-1,-1 1 1,1-1-1,4 4 1,-1-2-2,0-1 0,0 1 0,1-1 0,-1 0 0,1 0 0,-1 0 0,1-1 0,7 2 0,6 1-4,1-2 0,-1 0 0,1 0 0,27-2 0,-29-1-3,-1 1-104,1 0-1,-1-2 1,1 0 0,-1-1-1,0-1 1,0 0-1,0-1 1,31-13 0,50-39-4252,-69 35-691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07:47:01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31 5097,'0'0'9641,"-9"32"-9109,-25 107 86,26-93-42,1 0 0,3 0-1,1 76 1,4-71 52,-1-51-622,0 0 0,0 0 0,0 1 0,0-1 1,0 0-1,0 0 0,0 0 0,0 1 1,0-1-1,0 0 0,0 0 0,0 0 1,0 0-1,0 1 0,0-1 0,0 0 1,0 0-1,0 0 0,0 0 0,0 1 1,0-1-1,0 0 0,0 0 0,0 0 0,0 0 1,0 1-1,0-1 0,-1 0 0,1 0 1,0 0-1,0 0 0,0 0 0,0 1 1,0-1-1,-1 0 0,1 0 0,0 0 1,0 0-1,0 0 0,0 0 0,-1 0 1,1 0-1,0 0 0,0 0 0,0 0 0,0 0 1,-1 0-1,1 0 0,0 0 0,0 0 1,0 0-1,-1 0 0,1 0 0,0 0 1,0 0-1,0 0 0,0 0 0,-1 0 1,1 0-1,0 0 0,0 0 0,0-1 1,-1 1-1,1-1-2,-1 1 1,1-1-1,-1 0 1,0 0 0,1 0-1,-1 0 1,1 0-1,0 0 1,-1 0-1,1 0 1,0 0 0,-1 0-1,1 0 1,0 0-1,0 0 1,0 0-1,0-1 1,-1-24 32,2 0-1,0 0 1,2 0 0,1 1 0,1-1-1,1 1 1,1 0 0,20-46 0,-12 42-29,1 1 0,1 1 1,27-34-1,-39 54-8,1 1 1,0-1-1,0 1 0,1 1 0,0-1 0,0 1 1,0 0-1,0 1 0,1-1 0,0 2 0,0-1 1,0 1-1,0 0 0,0 1 0,1-1 0,-1 2 1,1-1-1,9 1 0,-17 1 0,10 0-4,-1 0 1,1 1 0,18 3-1,-26-3-2,0-1-1,-1 1 0,1 0 1,0 0-1,-1 1 1,1-1-1,-1 0 0,1 1 1,-1 0-1,0-1 0,1 1 1,-1 0-1,0 0 0,0 0 1,0 0-1,-1 1 0,1-1 1,0 1-1,1 2 0,2 9-559,-1 0 0,0 0 0,3 24 0,0 2-3768,-4-18-2556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fr-CH"/>
              <a:t>Laboratoire d'actionneurs intégrés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8671FF-7CD5-45C2-AE06-D73793EA5A60}" type="datetimeFigureOut">
              <a:rPr lang="fr-CH" smtClean="0"/>
              <a:pPr/>
              <a:t>12.11.2020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98641E-BF7D-4BAE-8923-1914DE31A43E}" type="slidenum">
              <a:rPr lang="fr-CH" smtClean="0"/>
              <a:pPr/>
              <a:t>‹N°›</a:t>
            </a:fld>
            <a:endParaRPr lang="fr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 dirty="0"/>
          </a:p>
        </p:txBody>
      </p:sp>
      <p:sp>
        <p:nvSpPr>
          <p:cNvPr id="6" name="Espace réservé de l'en-tête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fr-CH"/>
              <a:t>Laboratoire d'actionneurs intégrés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fr-CH"/>
              <a:t>Laboratoire d'actionneurs intégrés</a:t>
            </a:r>
          </a:p>
        </p:txBody>
      </p:sp>
    </p:spTree>
    <p:extLst>
      <p:ext uri="{BB962C8B-B14F-4D97-AF65-F5344CB8AC3E}">
        <p14:creationId xmlns:p14="http://schemas.microsoft.com/office/powerpoint/2010/main" val="38171348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fr-CH"/>
              <a:t>Laboratoire d'actionneurs intégrés</a:t>
            </a:r>
          </a:p>
        </p:txBody>
      </p:sp>
    </p:spTree>
    <p:extLst>
      <p:ext uri="{BB962C8B-B14F-4D97-AF65-F5344CB8AC3E}">
        <p14:creationId xmlns:p14="http://schemas.microsoft.com/office/powerpoint/2010/main" val="27196804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fr-CH"/>
              <a:t>Laboratoire d'actionneurs intégrés</a:t>
            </a:r>
          </a:p>
        </p:txBody>
      </p:sp>
    </p:spTree>
    <p:extLst>
      <p:ext uri="{BB962C8B-B14F-4D97-AF65-F5344CB8AC3E}">
        <p14:creationId xmlns:p14="http://schemas.microsoft.com/office/powerpoint/2010/main" val="9073692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fr-CH"/>
              <a:t>Laboratoire d'actionneurs intégrés</a:t>
            </a:r>
          </a:p>
        </p:txBody>
      </p:sp>
    </p:spTree>
    <p:extLst>
      <p:ext uri="{BB962C8B-B14F-4D97-AF65-F5344CB8AC3E}">
        <p14:creationId xmlns:p14="http://schemas.microsoft.com/office/powerpoint/2010/main" val="25478330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fr-CH"/>
              <a:t>Laboratoire d'actionneurs intégrés</a:t>
            </a:r>
          </a:p>
        </p:txBody>
      </p:sp>
    </p:spTree>
    <p:extLst>
      <p:ext uri="{BB962C8B-B14F-4D97-AF65-F5344CB8AC3E}">
        <p14:creationId xmlns:p14="http://schemas.microsoft.com/office/powerpoint/2010/main" val="3725646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ectangle à coins arrondis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ectangle à coins arrondis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EC8D3354-2123-4A91-BAB3-6D66F2ACE614}" type="datetime1">
              <a:rPr lang="fr-CH" smtClean="0"/>
              <a:pPr/>
              <a:t>12.11.2020</a:t>
            </a:fld>
            <a:endParaRPr lang="fr-CH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fr-CH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2D9379BD-B848-4050-A4F3-480B683B5ED1}" type="slidenum">
              <a:rPr lang="fr-CH" smtClean="0"/>
              <a:pPr/>
              <a:t>‹N°›</a:t>
            </a:fld>
            <a:endParaRPr lang="fr-C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8C7F3-4673-421C-9178-2EE402DCB97E}" type="datetime1">
              <a:rPr lang="fr-CH" smtClean="0"/>
              <a:pPr/>
              <a:t>12.11.2020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379BD-B848-4050-A4F3-480B683B5ED1}" type="slidenum">
              <a:rPr lang="fr-CH" smtClean="0"/>
              <a:pPr/>
              <a:t>‹N°›</a:t>
            </a:fld>
            <a:endParaRPr lang="fr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DDD64-8D50-440A-BFC1-0A2FD7174932}" type="datetime1">
              <a:rPr lang="fr-CH" smtClean="0"/>
              <a:pPr/>
              <a:t>12.11.2020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379BD-B848-4050-A4F3-480B683B5ED1}" type="slidenum">
              <a:rPr lang="fr-CH" smtClean="0"/>
              <a:pPr/>
              <a:t>‹N°›</a:t>
            </a:fld>
            <a:endParaRPr lang="fr-C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89297-187F-48BC-AA33-AC9833BEF0C1}" type="datetime1">
              <a:rPr lang="fr-CH" smtClean="0"/>
              <a:pPr/>
              <a:t>12.11.2020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379BD-B848-4050-A4F3-480B683B5ED1}" type="slidenum">
              <a:rPr lang="fr-CH" smtClean="0"/>
              <a:pPr/>
              <a:t>‹N°›</a:t>
            </a:fld>
            <a:endParaRPr lang="fr-C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59BDB-9342-401A-AB88-9B41744D9BF4}" type="datetime1">
              <a:rPr lang="fr-CH" smtClean="0"/>
              <a:pPr/>
              <a:t>12.11.2020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379BD-B848-4050-A4F3-480B683B5ED1}" type="slidenum">
              <a:rPr lang="fr-CH" smtClean="0"/>
              <a:pPr/>
              <a:t>‹N°›</a:t>
            </a:fld>
            <a:endParaRPr lang="fr-C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B5A80-C7FD-4E6B-8608-0559AAFF101A}" type="datetime1">
              <a:rPr lang="fr-CH" smtClean="0"/>
              <a:pPr/>
              <a:t>12.11.2020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379BD-B848-4050-A4F3-480B683B5ED1}" type="slidenum">
              <a:rPr lang="fr-CH" smtClean="0"/>
              <a:pPr/>
              <a:t>‹N°›</a:t>
            </a:fld>
            <a:endParaRPr lang="fr-C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26" name="Espace réservé de la date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E6EB5BA-8FA1-4C2C-B1A8-E6B82A5F3004}" type="datetime1">
              <a:rPr lang="fr-CH" smtClean="0"/>
              <a:pPr/>
              <a:t>12.11.2020</a:t>
            </a:fld>
            <a:endParaRPr lang="fr-CH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D9379BD-B848-4050-A4F3-480B683B5ED1}" type="slidenum">
              <a:rPr lang="fr-CH" smtClean="0"/>
              <a:pPr/>
              <a:t>‹N°›</a:t>
            </a:fld>
            <a:endParaRPr lang="fr-CH"/>
          </a:p>
        </p:txBody>
      </p:sp>
      <p:sp>
        <p:nvSpPr>
          <p:cNvPr id="28" name="Espace réservé du pied de page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C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603C17EE-6945-44B3-A02C-6991EAC4377E}" type="datetime1">
              <a:rPr lang="fr-CH" smtClean="0"/>
              <a:pPr/>
              <a:t>12.11.2020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2D9379BD-B848-4050-A4F3-480B683B5ED1}" type="slidenum">
              <a:rPr lang="fr-CH" smtClean="0"/>
              <a:pPr/>
              <a:t>‹N°›</a:t>
            </a:fld>
            <a:endParaRPr lang="fr-C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6B13D-34CD-435D-85C1-CF0757D81043}" type="datetime1">
              <a:rPr lang="fr-CH" smtClean="0"/>
              <a:pPr/>
              <a:t>12.11.2020</a:t>
            </a:fld>
            <a:endParaRPr lang="fr-CH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379BD-B848-4050-A4F3-480B683B5ED1}" type="slidenum">
              <a:rPr lang="fr-CH" smtClean="0"/>
              <a:pPr/>
              <a:t>‹N°›</a:t>
            </a:fld>
            <a:endParaRPr lang="fr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37F06-1ACE-407C-B281-FF56AF593366}" type="datetime1">
              <a:rPr lang="fr-CH" smtClean="0"/>
              <a:pPr/>
              <a:t>12.11.2020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379BD-B848-4050-A4F3-480B683B5ED1}" type="slidenum">
              <a:rPr lang="fr-CH" smtClean="0"/>
              <a:pPr/>
              <a:t>‹N°›</a:t>
            </a:fld>
            <a:endParaRPr lang="fr-C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DED92-6CCC-47BE-82FD-A691CCD5C81E}" type="datetime1">
              <a:rPr lang="fr-CH" smtClean="0"/>
              <a:pPr/>
              <a:t>12.11.2020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379BD-B848-4050-A4F3-480B683B5ED1}" type="slidenum">
              <a:rPr lang="fr-CH" smtClean="0"/>
              <a:pPr/>
              <a:t>‹N°›</a:t>
            </a:fld>
            <a:endParaRPr lang="fr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ectangle à coins arrondis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ectangle à coins arrondis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/>
              <a:t>Cliquez pour modifier les styles du texte du masque</a:t>
            </a:r>
          </a:p>
          <a:p>
            <a:pPr lvl="1" eaLnBrk="1" latinLnBrk="0" hangingPunct="1"/>
            <a:r>
              <a:rPr kumimoji="0" lang="fr-FR"/>
              <a:t>Deuxième niveau</a:t>
            </a:r>
          </a:p>
          <a:p>
            <a:pPr lvl="2" eaLnBrk="1" latinLnBrk="0" hangingPunct="1"/>
            <a:r>
              <a:rPr kumimoji="0" lang="fr-FR"/>
              <a:t>Troisième niveau</a:t>
            </a:r>
          </a:p>
          <a:p>
            <a:pPr lvl="3" eaLnBrk="1" latinLnBrk="0" hangingPunct="1"/>
            <a:r>
              <a:rPr kumimoji="0" lang="fr-FR"/>
              <a:t>Quatrième niveau</a:t>
            </a:r>
          </a:p>
          <a:p>
            <a:pPr lvl="4" eaLnBrk="1" latinLnBrk="0" hangingPunct="1"/>
            <a:r>
              <a:rPr kumimoji="0" lang="fr-FR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8A949433-1DD6-42CF-993D-9AD25C0B2A0B}" type="datetime1">
              <a:rPr lang="fr-CH" smtClean="0"/>
              <a:pPr/>
              <a:t>12.11.2020</a:t>
            </a:fld>
            <a:endParaRPr lang="fr-CH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fr-CH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2D9379BD-B848-4050-A4F3-480B683B5ED1}" type="slidenum">
              <a:rPr lang="fr-CH" smtClean="0"/>
              <a:pPr/>
              <a:t>‹N°›</a:t>
            </a:fld>
            <a:endParaRPr lang="fr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77" r:id="rId1"/>
    <p:sldLayoutId id="2147484178" r:id="rId2"/>
    <p:sldLayoutId id="2147484179" r:id="rId3"/>
    <p:sldLayoutId id="2147484180" r:id="rId4"/>
    <p:sldLayoutId id="2147484181" r:id="rId5"/>
    <p:sldLayoutId id="2147484182" r:id="rId6"/>
    <p:sldLayoutId id="2147484183" r:id="rId7"/>
    <p:sldLayoutId id="2147484184" r:id="rId8"/>
    <p:sldLayoutId id="2147484185" r:id="rId9"/>
    <p:sldLayoutId id="2147484186" r:id="rId10"/>
    <p:sldLayoutId id="2147484187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5.xml"/><Relationship Id="rId18" Type="http://schemas.openxmlformats.org/officeDocument/2006/relationships/image" Target="../media/image37.png"/><Relationship Id="rId26" Type="http://schemas.openxmlformats.org/officeDocument/2006/relationships/image" Target="../media/image41.png"/><Relationship Id="rId39" Type="http://schemas.openxmlformats.org/officeDocument/2006/relationships/customXml" Target="../ink/ink38.xml"/><Relationship Id="rId21" Type="http://schemas.openxmlformats.org/officeDocument/2006/relationships/customXml" Target="../ink/ink29.xml"/><Relationship Id="rId34" Type="http://schemas.openxmlformats.org/officeDocument/2006/relationships/image" Target="../media/image45.png"/><Relationship Id="rId42" Type="http://schemas.openxmlformats.org/officeDocument/2006/relationships/image" Target="../media/image49.png"/><Relationship Id="rId47" Type="http://schemas.openxmlformats.org/officeDocument/2006/relationships/customXml" Target="../ink/ink42.xml"/><Relationship Id="rId50" Type="http://schemas.openxmlformats.org/officeDocument/2006/relationships/image" Target="../media/image53.png"/><Relationship Id="rId55" Type="http://schemas.openxmlformats.org/officeDocument/2006/relationships/customXml" Target="../ink/ink46.xml"/><Relationship Id="rId7" Type="http://schemas.openxmlformats.org/officeDocument/2006/relationships/customXml" Target="../ink/ink22.xml"/><Relationship Id="rId2" Type="http://schemas.openxmlformats.org/officeDocument/2006/relationships/image" Target="../media/image29.jpg"/><Relationship Id="rId16" Type="http://schemas.openxmlformats.org/officeDocument/2006/relationships/image" Target="../media/image36.png"/><Relationship Id="rId29" Type="http://schemas.openxmlformats.org/officeDocument/2006/relationships/customXml" Target="../ink/ink33.xml"/><Relationship Id="rId11" Type="http://schemas.openxmlformats.org/officeDocument/2006/relationships/customXml" Target="../ink/ink24.xml"/><Relationship Id="rId24" Type="http://schemas.openxmlformats.org/officeDocument/2006/relationships/image" Target="../media/image40.png"/><Relationship Id="rId32" Type="http://schemas.openxmlformats.org/officeDocument/2006/relationships/image" Target="../media/image44.png"/><Relationship Id="rId37" Type="http://schemas.openxmlformats.org/officeDocument/2006/relationships/customXml" Target="../ink/ink37.xml"/><Relationship Id="rId40" Type="http://schemas.openxmlformats.org/officeDocument/2006/relationships/image" Target="../media/image48.png"/><Relationship Id="rId45" Type="http://schemas.openxmlformats.org/officeDocument/2006/relationships/customXml" Target="../ink/ink41.xml"/><Relationship Id="rId53" Type="http://schemas.openxmlformats.org/officeDocument/2006/relationships/customXml" Target="../ink/ink45.xml"/><Relationship Id="rId58" Type="http://schemas.openxmlformats.org/officeDocument/2006/relationships/image" Target="../media/image57.png"/><Relationship Id="rId5" Type="http://schemas.openxmlformats.org/officeDocument/2006/relationships/customXml" Target="../ink/ink21.xml"/><Relationship Id="rId19" Type="http://schemas.openxmlformats.org/officeDocument/2006/relationships/customXml" Target="../ink/ink28.xml"/><Relationship Id="rId4" Type="http://schemas.openxmlformats.org/officeDocument/2006/relationships/image" Target="../media/image30.png"/><Relationship Id="rId9" Type="http://schemas.openxmlformats.org/officeDocument/2006/relationships/customXml" Target="../ink/ink23.xml"/><Relationship Id="rId14" Type="http://schemas.openxmlformats.org/officeDocument/2006/relationships/image" Target="../media/image35.png"/><Relationship Id="rId22" Type="http://schemas.openxmlformats.org/officeDocument/2006/relationships/image" Target="../media/image39.png"/><Relationship Id="rId27" Type="http://schemas.openxmlformats.org/officeDocument/2006/relationships/customXml" Target="../ink/ink32.xml"/><Relationship Id="rId30" Type="http://schemas.openxmlformats.org/officeDocument/2006/relationships/image" Target="../media/image43.png"/><Relationship Id="rId35" Type="http://schemas.openxmlformats.org/officeDocument/2006/relationships/customXml" Target="../ink/ink36.xml"/><Relationship Id="rId43" Type="http://schemas.openxmlformats.org/officeDocument/2006/relationships/customXml" Target="../ink/ink40.xml"/><Relationship Id="rId48" Type="http://schemas.openxmlformats.org/officeDocument/2006/relationships/image" Target="../media/image52.png"/><Relationship Id="rId56" Type="http://schemas.openxmlformats.org/officeDocument/2006/relationships/image" Target="../media/image56.png"/><Relationship Id="rId8" Type="http://schemas.openxmlformats.org/officeDocument/2006/relationships/image" Target="../media/image32.png"/><Relationship Id="rId51" Type="http://schemas.openxmlformats.org/officeDocument/2006/relationships/customXml" Target="../ink/ink44.xml"/><Relationship Id="rId3" Type="http://schemas.openxmlformats.org/officeDocument/2006/relationships/customXml" Target="../ink/ink20.xml"/><Relationship Id="rId12" Type="http://schemas.openxmlformats.org/officeDocument/2006/relationships/image" Target="../media/image34.png"/><Relationship Id="rId17" Type="http://schemas.openxmlformats.org/officeDocument/2006/relationships/customXml" Target="../ink/ink27.xml"/><Relationship Id="rId25" Type="http://schemas.openxmlformats.org/officeDocument/2006/relationships/customXml" Target="../ink/ink31.xml"/><Relationship Id="rId33" Type="http://schemas.openxmlformats.org/officeDocument/2006/relationships/customXml" Target="../ink/ink35.xml"/><Relationship Id="rId38" Type="http://schemas.openxmlformats.org/officeDocument/2006/relationships/image" Target="../media/image47.png"/><Relationship Id="rId46" Type="http://schemas.openxmlformats.org/officeDocument/2006/relationships/image" Target="../media/image51.png"/><Relationship Id="rId59" Type="http://schemas.openxmlformats.org/officeDocument/2006/relationships/customXml" Target="../ink/ink48.xml"/><Relationship Id="rId20" Type="http://schemas.openxmlformats.org/officeDocument/2006/relationships/image" Target="../media/image38.png"/><Relationship Id="rId41" Type="http://schemas.openxmlformats.org/officeDocument/2006/relationships/customXml" Target="../ink/ink39.xml"/><Relationship Id="rId54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5" Type="http://schemas.openxmlformats.org/officeDocument/2006/relationships/customXml" Target="../ink/ink26.xml"/><Relationship Id="rId23" Type="http://schemas.openxmlformats.org/officeDocument/2006/relationships/customXml" Target="../ink/ink30.xml"/><Relationship Id="rId28" Type="http://schemas.openxmlformats.org/officeDocument/2006/relationships/image" Target="../media/image42.png"/><Relationship Id="rId36" Type="http://schemas.openxmlformats.org/officeDocument/2006/relationships/image" Target="../media/image46.png"/><Relationship Id="rId49" Type="http://schemas.openxmlformats.org/officeDocument/2006/relationships/customXml" Target="../ink/ink43.xml"/><Relationship Id="rId57" Type="http://schemas.openxmlformats.org/officeDocument/2006/relationships/customXml" Target="../ink/ink47.xml"/><Relationship Id="rId10" Type="http://schemas.openxmlformats.org/officeDocument/2006/relationships/image" Target="../media/image33.png"/><Relationship Id="rId31" Type="http://schemas.openxmlformats.org/officeDocument/2006/relationships/customXml" Target="../ink/ink34.xml"/><Relationship Id="rId44" Type="http://schemas.openxmlformats.org/officeDocument/2006/relationships/image" Target="../media/image50.png"/><Relationship Id="rId52" Type="http://schemas.openxmlformats.org/officeDocument/2006/relationships/image" Target="../media/image54.png"/><Relationship Id="rId60" Type="http://schemas.openxmlformats.org/officeDocument/2006/relationships/image" Target="../media/image5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customXml" Target="../ink/ink49.xml"/><Relationship Id="rId7" Type="http://schemas.openxmlformats.org/officeDocument/2006/relationships/customXml" Target="../ink/ink51.xml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63.png"/><Relationship Id="rId5" Type="http://schemas.openxmlformats.org/officeDocument/2006/relationships/customXml" Target="../ink/ink50.xml"/><Relationship Id="rId10" Type="http://schemas.openxmlformats.org/officeDocument/2006/relationships/image" Target="../media/image62.png"/><Relationship Id="rId4" Type="http://schemas.openxmlformats.org/officeDocument/2006/relationships/image" Target="../media/image59.png"/><Relationship Id="rId9" Type="http://schemas.openxmlformats.org/officeDocument/2006/relationships/customXml" Target="../ink/ink5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pn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.png"/><Relationship Id="rId18" Type="http://schemas.openxmlformats.org/officeDocument/2006/relationships/customXml" Target="../ink/ink8.xml"/><Relationship Id="rId26" Type="http://schemas.openxmlformats.org/officeDocument/2006/relationships/customXml" Target="../ink/ink12.xml"/><Relationship Id="rId39" Type="http://schemas.openxmlformats.org/officeDocument/2006/relationships/image" Target="../media/image27.png"/><Relationship Id="rId21" Type="http://schemas.openxmlformats.org/officeDocument/2006/relationships/image" Target="../media/image18.png"/><Relationship Id="rId34" Type="http://schemas.openxmlformats.org/officeDocument/2006/relationships/customXml" Target="../ink/ink16.xml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6" Type="http://schemas.openxmlformats.org/officeDocument/2006/relationships/customXml" Target="../ink/ink7.xml"/><Relationship Id="rId20" Type="http://schemas.openxmlformats.org/officeDocument/2006/relationships/customXml" Target="../ink/ink9.xml"/><Relationship Id="rId29" Type="http://schemas.openxmlformats.org/officeDocument/2006/relationships/image" Target="../media/image22.png"/><Relationship Id="rId41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13.png"/><Relationship Id="rId24" Type="http://schemas.openxmlformats.org/officeDocument/2006/relationships/customXml" Target="../ink/ink11.xml"/><Relationship Id="rId32" Type="http://schemas.openxmlformats.org/officeDocument/2006/relationships/customXml" Target="../ink/ink15.xml"/><Relationship Id="rId37" Type="http://schemas.openxmlformats.org/officeDocument/2006/relationships/image" Target="../media/image26.png"/><Relationship Id="rId40" Type="http://schemas.openxmlformats.org/officeDocument/2006/relationships/customXml" Target="../ink/ink19.xml"/><Relationship Id="rId5" Type="http://schemas.openxmlformats.org/officeDocument/2006/relationships/image" Target="../media/image10.png"/><Relationship Id="rId15" Type="http://schemas.openxmlformats.org/officeDocument/2006/relationships/image" Target="../media/image15.png"/><Relationship Id="rId23" Type="http://schemas.openxmlformats.org/officeDocument/2006/relationships/image" Target="../media/image19.png"/><Relationship Id="rId28" Type="http://schemas.openxmlformats.org/officeDocument/2006/relationships/customXml" Target="../ink/ink13.xml"/><Relationship Id="rId36" Type="http://schemas.openxmlformats.org/officeDocument/2006/relationships/customXml" Target="../ink/ink17.xml"/><Relationship Id="rId10" Type="http://schemas.openxmlformats.org/officeDocument/2006/relationships/customXml" Target="../ink/ink4.xml"/><Relationship Id="rId19" Type="http://schemas.openxmlformats.org/officeDocument/2006/relationships/image" Target="../media/image17.png"/><Relationship Id="rId31" Type="http://schemas.openxmlformats.org/officeDocument/2006/relationships/image" Target="../media/image23.png"/><Relationship Id="rId4" Type="http://schemas.openxmlformats.org/officeDocument/2006/relationships/customXml" Target="../ink/ink1.xml"/><Relationship Id="rId9" Type="http://schemas.openxmlformats.org/officeDocument/2006/relationships/image" Target="../media/image12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Relationship Id="rId27" Type="http://schemas.openxmlformats.org/officeDocument/2006/relationships/image" Target="../media/image21.png"/><Relationship Id="rId30" Type="http://schemas.openxmlformats.org/officeDocument/2006/relationships/customXml" Target="../ink/ink14.xml"/><Relationship Id="rId35" Type="http://schemas.openxmlformats.org/officeDocument/2006/relationships/image" Target="../media/image25.png"/><Relationship Id="rId8" Type="http://schemas.openxmlformats.org/officeDocument/2006/relationships/customXml" Target="../ink/ink3.xml"/><Relationship Id="rId3" Type="http://schemas.openxmlformats.org/officeDocument/2006/relationships/image" Target="../media/image9.PNG"/><Relationship Id="rId12" Type="http://schemas.openxmlformats.org/officeDocument/2006/relationships/customXml" Target="../ink/ink5.xml"/><Relationship Id="rId17" Type="http://schemas.openxmlformats.org/officeDocument/2006/relationships/image" Target="../media/image16.png"/><Relationship Id="rId25" Type="http://schemas.openxmlformats.org/officeDocument/2006/relationships/image" Target="../media/image20.png"/><Relationship Id="rId33" Type="http://schemas.openxmlformats.org/officeDocument/2006/relationships/image" Target="../media/image24.png"/><Relationship Id="rId38" Type="http://schemas.openxmlformats.org/officeDocument/2006/relationships/customXml" Target="../ink/ink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67544" y="1556792"/>
            <a:ext cx="8458200" cy="1800199"/>
          </a:xfrm>
        </p:spPr>
        <p:txBody>
          <a:bodyPr>
            <a:noAutofit/>
          </a:bodyPr>
          <a:lstStyle/>
          <a:p>
            <a:pPr algn="ctr"/>
            <a:br>
              <a:rPr lang="fr-FR" sz="3600" dirty="0">
                <a:latin typeface="Times New Roman" pitchFamily="18" charset="0"/>
                <a:cs typeface="Times New Roman" pitchFamily="18" charset="0"/>
              </a:rPr>
            </a:br>
            <a:br>
              <a:rPr lang="fr-FR" sz="3600" dirty="0">
                <a:latin typeface="Times New Roman" pitchFamily="18" charset="0"/>
                <a:cs typeface="Times New Roman" pitchFamily="18" charset="0"/>
              </a:rPr>
            </a:br>
            <a:r>
              <a:rPr lang="fr-FR" sz="3600" dirty="0" err="1">
                <a:latin typeface="Times New Roman" pitchFamily="18" charset="0"/>
                <a:cs typeface="Times New Roman" pitchFamily="18" charset="0"/>
              </a:rPr>
              <a:t>Semester</a:t>
            </a:r>
            <a:r>
              <a:rPr lang="fr-FR" sz="3600" dirty="0">
                <a:latin typeface="Times New Roman" pitchFamily="18" charset="0"/>
                <a:cs typeface="Times New Roman" pitchFamily="18" charset="0"/>
              </a:rPr>
              <a:t> Project</a:t>
            </a:r>
            <a:br>
              <a:rPr lang="fr-FR" sz="3600" dirty="0">
                <a:latin typeface="Times New Roman" pitchFamily="18" charset="0"/>
                <a:cs typeface="Times New Roman" pitchFamily="18" charset="0"/>
              </a:rPr>
            </a:br>
            <a:br>
              <a:rPr lang="fr-FR" sz="3600" dirty="0">
                <a:latin typeface="Times New Roman" pitchFamily="18" charset="0"/>
                <a:cs typeface="Times New Roman" pitchFamily="18" charset="0"/>
              </a:rPr>
            </a:b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Robotic assembly of large-scale timber structures</a:t>
            </a:r>
            <a:endParaRPr lang="fr-CH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>
          <a:xfrm>
            <a:off x="7956376" y="6237312"/>
            <a:ext cx="747712" cy="365760"/>
          </a:xfrm>
        </p:spPr>
        <p:txBody>
          <a:bodyPr/>
          <a:lstStyle/>
          <a:p>
            <a:fld id="{2D9379BD-B848-4050-A4F3-480B683B5ED1}" type="slidenum">
              <a:rPr lang="fr-CH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1</a:t>
            </a:fld>
            <a:endParaRPr lang="fr-CH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7685112" y="0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Ibois</a:t>
            </a:r>
            <a:endParaRPr lang="fr-CH" sz="4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Sous-titre 5"/>
          <p:cNvSpPr txBox="1">
            <a:spLocks/>
          </p:cNvSpPr>
          <p:nvPr/>
        </p:nvSpPr>
        <p:spPr>
          <a:xfrm>
            <a:off x="3581400" y="4114800"/>
            <a:ext cx="6400800" cy="2192908"/>
          </a:xfrm>
          <a:prstGeom prst="rect">
            <a:avLst/>
          </a:prstGeom>
        </p:spPr>
        <p:txBody>
          <a:bodyPr vert="horz">
            <a:spAutoFit/>
          </a:bodyPr>
          <a:lstStyle/>
          <a:p>
            <a:pPr marL="64008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fr-CH" sz="2000" b="1" i="0" u="sng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Genilloud Florian</a:t>
            </a:r>
          </a:p>
          <a:p>
            <a:pPr marL="64008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lang="fr-CH" sz="2000" dirty="0">
                <a:latin typeface="Times New Roman" pitchFamily="18" charset="0"/>
                <a:cs typeface="Times New Roman" pitchFamily="18" charset="0"/>
              </a:rPr>
              <a:t>12.11.2020</a:t>
            </a:r>
            <a:endParaRPr kumimoji="0" lang="fr-CH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64008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fr-CH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École Polytechnique Fédérale de Lausanne (EPFL) </a:t>
            </a:r>
          </a:p>
          <a:p>
            <a:pPr marL="64008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fr-CH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Ibois</a:t>
            </a:r>
            <a:endParaRPr kumimoji="0" lang="fr-CH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64008" lvl="0">
              <a:spcBef>
                <a:spcPts val="300"/>
              </a:spcBef>
              <a:buClr>
                <a:schemeClr val="accent3"/>
              </a:buClr>
              <a:defRPr/>
            </a:pPr>
            <a:r>
              <a:rPr kumimoji="0" lang="fr-CH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Assistant: Nicolas </a:t>
            </a:r>
            <a:r>
              <a:rPr kumimoji="0" lang="fr-CH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Rogeau</a:t>
            </a:r>
            <a:endParaRPr lang="fr-CH" sz="2000" dirty="0">
              <a:latin typeface="Times New Roman" pitchFamily="18" charset="0"/>
              <a:cs typeface="Times New Roman" pitchFamily="18" charset="0"/>
            </a:endParaRPr>
          </a:p>
          <a:p>
            <a:pPr marL="64008" lvl="0">
              <a:spcBef>
                <a:spcPts val="300"/>
              </a:spcBef>
              <a:buClr>
                <a:schemeClr val="accent3"/>
              </a:buClr>
              <a:defRPr/>
            </a:pPr>
            <a:r>
              <a:rPr lang="fr-CH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Professor: Pr. Yves </a:t>
            </a:r>
            <a:r>
              <a:rPr lang="fr-CH" sz="20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Weinand</a:t>
            </a:r>
            <a:endParaRPr kumimoji="0" lang="fr-CH" sz="2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547664" y="6381328"/>
            <a:ext cx="28440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Ecole Polytechnique Fédérale de Lausanne</a:t>
            </a:r>
            <a:endParaRPr lang="fr-CH" sz="1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C136D46-BA0D-4ACA-A2D1-38227B6461C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80" t="32741" r="24760" b="33819"/>
          <a:stretch/>
        </p:blipFill>
        <p:spPr>
          <a:xfrm>
            <a:off x="439912" y="6267799"/>
            <a:ext cx="1008112" cy="50405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67C710-0E09-4774-A320-95311B753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Uncertainty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DF56E06-6D26-4DB9-ACAA-B156EDB52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379BD-B848-4050-A4F3-480B683B5ED1}" type="slidenum">
              <a:rPr lang="fr-CH" smtClean="0"/>
              <a:pPr/>
              <a:t>10</a:t>
            </a:fld>
            <a:endParaRPr lang="fr-CH"/>
          </a:p>
        </p:txBody>
      </p:sp>
      <p:pic>
        <p:nvPicPr>
          <p:cNvPr id="8" name="Image 7" descr="Une image contenant intérieur, assis, suspendu, table&#10;&#10;Description générée automatiquement">
            <a:extLst>
              <a:ext uri="{FF2B5EF4-FFF2-40B4-BE49-F238E27FC236}">
                <a16:creationId xmlns:a16="http://schemas.microsoft.com/office/drawing/2014/main" id="{9520CB3B-8E33-4EE1-B5A6-56643E77B5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47" t="78177" r="28758" b="-3579"/>
          <a:stretch/>
        </p:blipFill>
        <p:spPr>
          <a:xfrm>
            <a:off x="6355299" y="1038552"/>
            <a:ext cx="2304257" cy="126876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4C7D7B1-A462-4B15-8F49-814FA62B6237}"/>
              </a:ext>
            </a:extLst>
          </p:cNvPr>
          <p:cNvSpPr/>
          <p:nvPr/>
        </p:nvSpPr>
        <p:spPr>
          <a:xfrm>
            <a:off x="1220786" y="2157226"/>
            <a:ext cx="4464496" cy="352839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94E013-5EE4-4532-ACBA-EC4A021FEDE5}"/>
              </a:ext>
            </a:extLst>
          </p:cNvPr>
          <p:cNvSpPr/>
          <p:nvPr/>
        </p:nvSpPr>
        <p:spPr>
          <a:xfrm rot="526561">
            <a:off x="2993453" y="5081383"/>
            <a:ext cx="919161" cy="326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5BAA6E66-DC3F-42C8-AF4D-D300BB8CCD06}"/>
              </a:ext>
            </a:extLst>
          </p:cNvPr>
          <p:cNvCxnSpPr>
            <a:cxnSpLocks/>
          </p:cNvCxnSpPr>
          <p:nvPr/>
        </p:nvCxnSpPr>
        <p:spPr>
          <a:xfrm flipH="1" flipV="1">
            <a:off x="2312189" y="5460758"/>
            <a:ext cx="1584176" cy="31069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4CBF0159-8201-4BF0-9D2C-06D3E9CC828F}"/>
              </a:ext>
            </a:extLst>
          </p:cNvPr>
          <p:cNvCxnSpPr>
            <a:cxnSpLocks/>
          </p:cNvCxnSpPr>
          <p:nvPr/>
        </p:nvCxnSpPr>
        <p:spPr>
          <a:xfrm flipH="1" flipV="1">
            <a:off x="2312189" y="5221433"/>
            <a:ext cx="1584176" cy="270395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5" name="Encre 14">
                <a:extLst>
                  <a:ext uri="{FF2B5EF4-FFF2-40B4-BE49-F238E27FC236}">
                    <a16:creationId xmlns:a16="http://schemas.microsoft.com/office/drawing/2014/main" id="{4B537C52-E43A-46B8-B8C0-5196320B4090}"/>
                  </a:ext>
                </a:extLst>
              </p14:cNvPr>
              <p14:cNvContentPartPr/>
              <p14:nvPr/>
            </p14:nvContentPartPr>
            <p14:xfrm>
              <a:off x="2455728" y="5248728"/>
              <a:ext cx="72000" cy="215640"/>
            </p14:xfrm>
          </p:contentPart>
        </mc:Choice>
        <mc:Fallback>
          <p:pic>
            <p:nvPicPr>
              <p:cNvPr id="15" name="Encre 14">
                <a:extLst>
                  <a:ext uri="{FF2B5EF4-FFF2-40B4-BE49-F238E27FC236}">
                    <a16:creationId xmlns:a16="http://schemas.microsoft.com/office/drawing/2014/main" id="{4B537C52-E43A-46B8-B8C0-5196320B409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47088" y="5239728"/>
                <a:ext cx="89640" cy="233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e 18">
            <a:extLst>
              <a:ext uri="{FF2B5EF4-FFF2-40B4-BE49-F238E27FC236}">
                <a16:creationId xmlns:a16="http://schemas.microsoft.com/office/drawing/2014/main" id="{EAD1DC4C-FFA1-42D5-9DA6-EE49B55471B1}"/>
              </a:ext>
            </a:extLst>
          </p:cNvPr>
          <p:cNvGrpSpPr/>
          <p:nvPr/>
        </p:nvGrpSpPr>
        <p:grpSpPr>
          <a:xfrm>
            <a:off x="2061888" y="5262768"/>
            <a:ext cx="237600" cy="124560"/>
            <a:chOff x="2061888" y="5262768"/>
            <a:chExt cx="237600" cy="124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6" name="Encre 15">
                  <a:extLst>
                    <a:ext uri="{FF2B5EF4-FFF2-40B4-BE49-F238E27FC236}">
                      <a16:creationId xmlns:a16="http://schemas.microsoft.com/office/drawing/2014/main" id="{A94A7669-35B2-45D8-9077-151CCF225176}"/>
                    </a:ext>
                  </a:extLst>
                </p14:cNvPr>
                <p14:cNvContentPartPr/>
                <p14:nvPr/>
              </p14:nvContentPartPr>
              <p14:xfrm>
                <a:off x="2061888" y="5263848"/>
                <a:ext cx="105120" cy="123480"/>
              </p14:xfrm>
            </p:contentPart>
          </mc:Choice>
          <mc:Fallback>
            <p:pic>
              <p:nvPicPr>
                <p:cNvPr id="16" name="Encre 15">
                  <a:extLst>
                    <a:ext uri="{FF2B5EF4-FFF2-40B4-BE49-F238E27FC236}">
                      <a16:creationId xmlns:a16="http://schemas.microsoft.com/office/drawing/2014/main" id="{A94A7669-35B2-45D8-9077-151CCF22517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053248" y="5254848"/>
                  <a:ext cx="12276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7" name="Encre 16">
                  <a:extLst>
                    <a:ext uri="{FF2B5EF4-FFF2-40B4-BE49-F238E27FC236}">
                      <a16:creationId xmlns:a16="http://schemas.microsoft.com/office/drawing/2014/main" id="{CBB26102-F6DE-4100-8DD5-241DB71222E7}"/>
                    </a:ext>
                  </a:extLst>
                </p14:cNvPr>
                <p14:cNvContentPartPr/>
                <p14:nvPr/>
              </p14:nvContentPartPr>
              <p14:xfrm>
                <a:off x="2196888" y="5262768"/>
                <a:ext cx="102600" cy="112320"/>
              </p14:xfrm>
            </p:contentPart>
          </mc:Choice>
          <mc:Fallback>
            <p:pic>
              <p:nvPicPr>
                <p:cNvPr id="17" name="Encre 16">
                  <a:extLst>
                    <a:ext uri="{FF2B5EF4-FFF2-40B4-BE49-F238E27FC236}">
                      <a16:creationId xmlns:a16="http://schemas.microsoft.com/office/drawing/2014/main" id="{CBB26102-F6DE-4100-8DD5-241DB71222E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188248" y="5253768"/>
                  <a:ext cx="12024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8" name="Encre 17">
                  <a:extLst>
                    <a:ext uri="{FF2B5EF4-FFF2-40B4-BE49-F238E27FC236}">
                      <a16:creationId xmlns:a16="http://schemas.microsoft.com/office/drawing/2014/main" id="{F9A96CEE-1F5F-4646-BF7E-AB9CE645AE6C}"/>
                    </a:ext>
                  </a:extLst>
                </p14:cNvPr>
                <p14:cNvContentPartPr/>
                <p14:nvPr/>
              </p14:nvContentPartPr>
              <p14:xfrm>
                <a:off x="2213448" y="5323248"/>
                <a:ext cx="69120" cy="7560"/>
              </p14:xfrm>
            </p:contentPart>
          </mc:Choice>
          <mc:Fallback>
            <p:pic>
              <p:nvPicPr>
                <p:cNvPr id="18" name="Encre 17">
                  <a:extLst>
                    <a:ext uri="{FF2B5EF4-FFF2-40B4-BE49-F238E27FC236}">
                      <a16:creationId xmlns:a16="http://schemas.microsoft.com/office/drawing/2014/main" id="{F9A96CEE-1F5F-4646-BF7E-AB9CE645AE6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204448" y="5314248"/>
                  <a:ext cx="86760" cy="2520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4193A418-AF83-4EAA-97E7-D1CC5F0AE109}"/>
              </a:ext>
            </a:extLst>
          </p:cNvPr>
          <p:cNvCxnSpPr/>
          <p:nvPr/>
        </p:nvCxnSpPr>
        <p:spPr>
          <a:xfrm>
            <a:off x="6588224" y="4149080"/>
            <a:ext cx="0" cy="187220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7670C140-E6AA-4756-ADBA-96C46CB70DAE}"/>
              </a:ext>
            </a:extLst>
          </p:cNvPr>
          <p:cNvCxnSpPr/>
          <p:nvPr/>
        </p:nvCxnSpPr>
        <p:spPr>
          <a:xfrm>
            <a:off x="8316416" y="4149080"/>
            <a:ext cx="0" cy="187220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6A981256-2E9A-4D21-B628-63A51BD95671}"/>
              </a:ext>
            </a:extLst>
          </p:cNvPr>
          <p:cNvCxnSpPr/>
          <p:nvPr/>
        </p:nvCxnSpPr>
        <p:spPr>
          <a:xfrm>
            <a:off x="6588224" y="4725144"/>
            <a:ext cx="172819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2EE574D4-00B0-4AAE-BEB8-30D38CCACEC6}"/>
              </a:ext>
            </a:extLst>
          </p:cNvPr>
          <p:cNvSpPr txBox="1"/>
          <p:nvPr/>
        </p:nvSpPr>
        <p:spPr>
          <a:xfrm>
            <a:off x="7308304" y="4437112"/>
            <a:ext cx="576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EA617522-F0E3-4850-A328-7BDCDE3BA997}"/>
              </a:ext>
            </a:extLst>
          </p:cNvPr>
          <p:cNvCxnSpPr/>
          <p:nvPr/>
        </p:nvCxnSpPr>
        <p:spPr>
          <a:xfrm>
            <a:off x="6588224" y="4725144"/>
            <a:ext cx="1728192" cy="2160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e 63">
            <a:extLst>
              <a:ext uri="{FF2B5EF4-FFF2-40B4-BE49-F238E27FC236}">
                <a16:creationId xmlns:a16="http://schemas.microsoft.com/office/drawing/2014/main" id="{F98DD6F4-0F80-4BA7-80E2-B26BC8317EA4}"/>
              </a:ext>
            </a:extLst>
          </p:cNvPr>
          <p:cNvGrpSpPr/>
          <p:nvPr/>
        </p:nvGrpSpPr>
        <p:grpSpPr>
          <a:xfrm>
            <a:off x="7235448" y="4859112"/>
            <a:ext cx="442440" cy="206640"/>
            <a:chOff x="7235448" y="4859112"/>
            <a:chExt cx="442440" cy="206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55" name="Encre 54">
                  <a:extLst>
                    <a:ext uri="{FF2B5EF4-FFF2-40B4-BE49-F238E27FC236}">
                      <a16:creationId xmlns:a16="http://schemas.microsoft.com/office/drawing/2014/main" id="{805FFB81-FB3B-47D8-BE4C-0F968AC55AB0}"/>
                    </a:ext>
                  </a:extLst>
                </p14:cNvPr>
                <p14:cNvContentPartPr/>
                <p14:nvPr/>
              </p14:nvContentPartPr>
              <p14:xfrm>
                <a:off x="7235448" y="4859112"/>
                <a:ext cx="64080" cy="165960"/>
              </p14:xfrm>
            </p:contentPart>
          </mc:Choice>
          <mc:Fallback>
            <p:pic>
              <p:nvPicPr>
                <p:cNvPr id="55" name="Encre 54">
                  <a:extLst>
                    <a:ext uri="{FF2B5EF4-FFF2-40B4-BE49-F238E27FC236}">
                      <a16:creationId xmlns:a16="http://schemas.microsoft.com/office/drawing/2014/main" id="{805FFB81-FB3B-47D8-BE4C-0F968AC55AB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226808" y="4850112"/>
                  <a:ext cx="8172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56" name="Encre 55">
                  <a:extLst>
                    <a:ext uri="{FF2B5EF4-FFF2-40B4-BE49-F238E27FC236}">
                      <a16:creationId xmlns:a16="http://schemas.microsoft.com/office/drawing/2014/main" id="{682F799B-58A7-4297-AB0F-605FAA9D0707}"/>
                    </a:ext>
                  </a:extLst>
                </p14:cNvPr>
                <p14:cNvContentPartPr/>
                <p14:nvPr/>
              </p14:nvContentPartPr>
              <p14:xfrm>
                <a:off x="7343448" y="4941192"/>
                <a:ext cx="19800" cy="111240"/>
              </p14:xfrm>
            </p:contentPart>
          </mc:Choice>
          <mc:Fallback>
            <p:pic>
              <p:nvPicPr>
                <p:cNvPr id="56" name="Encre 55">
                  <a:extLst>
                    <a:ext uri="{FF2B5EF4-FFF2-40B4-BE49-F238E27FC236}">
                      <a16:creationId xmlns:a16="http://schemas.microsoft.com/office/drawing/2014/main" id="{682F799B-58A7-4297-AB0F-605FAA9D0707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334808" y="4932552"/>
                  <a:ext cx="3744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2243FC13-51AF-4F0A-893D-D3A40A88A5F5}"/>
                    </a:ext>
                  </a:extLst>
                </p14:cNvPr>
                <p14:cNvContentPartPr/>
                <p14:nvPr/>
              </p14:nvContentPartPr>
              <p14:xfrm>
                <a:off x="7326888" y="4979712"/>
                <a:ext cx="115920" cy="22320"/>
              </p14:xfrm>
            </p:contentPart>
          </mc:Choice>
          <mc:Fallback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2243FC13-51AF-4F0A-893D-D3A40A88A5F5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318248" y="4971072"/>
                  <a:ext cx="13356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CA679D61-229A-4638-847F-39B9E2458CF2}"/>
                    </a:ext>
                  </a:extLst>
                </p14:cNvPr>
                <p14:cNvContentPartPr/>
                <p14:nvPr/>
              </p14:nvContentPartPr>
              <p14:xfrm>
                <a:off x="7459008" y="4865592"/>
                <a:ext cx="96840" cy="173160"/>
              </p14:xfrm>
            </p:contentPart>
          </mc:Choice>
          <mc:Fallback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CA679D61-229A-4638-847F-39B9E2458CF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450368" y="4856952"/>
                  <a:ext cx="11448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5A6369AA-59C7-4DD5-A113-DA753BE26DFD}"/>
                    </a:ext>
                  </a:extLst>
                </p14:cNvPr>
                <p14:cNvContentPartPr/>
                <p14:nvPr/>
              </p14:nvContentPartPr>
              <p14:xfrm>
                <a:off x="7555488" y="4916352"/>
                <a:ext cx="122400" cy="149400"/>
              </p14:xfrm>
            </p:contentPart>
          </mc:Choice>
          <mc:Fallback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5A6369AA-59C7-4DD5-A113-DA753BE26DF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546488" y="4907712"/>
                  <a:ext cx="14004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7C35F959-E0A7-48C4-8C39-AC2B56E4EA05}"/>
                    </a:ext>
                  </a:extLst>
                </p14:cNvPr>
                <p14:cNvContentPartPr/>
                <p14:nvPr/>
              </p14:nvContentPartPr>
              <p14:xfrm>
                <a:off x="7569168" y="5001672"/>
                <a:ext cx="99360" cy="14400"/>
              </p14:xfrm>
            </p:contentPart>
          </mc:Choice>
          <mc:Fallback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7C35F959-E0A7-48C4-8C39-AC2B56E4EA0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560528" y="4992672"/>
                  <a:ext cx="117000" cy="3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e 66">
            <a:extLst>
              <a:ext uri="{FF2B5EF4-FFF2-40B4-BE49-F238E27FC236}">
                <a16:creationId xmlns:a16="http://schemas.microsoft.com/office/drawing/2014/main" id="{DCE7ACA0-BB1D-4597-A8A0-C0607E8EAD02}"/>
              </a:ext>
            </a:extLst>
          </p:cNvPr>
          <p:cNvGrpSpPr/>
          <p:nvPr/>
        </p:nvGrpSpPr>
        <p:grpSpPr>
          <a:xfrm>
            <a:off x="7822248" y="4766952"/>
            <a:ext cx="1289160" cy="623520"/>
            <a:chOff x="7822248" y="4766952"/>
            <a:chExt cx="1289160" cy="623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34" name="Encre 33">
                  <a:extLst>
                    <a:ext uri="{FF2B5EF4-FFF2-40B4-BE49-F238E27FC236}">
                      <a16:creationId xmlns:a16="http://schemas.microsoft.com/office/drawing/2014/main" id="{BBD721B5-F78B-443B-A512-BED40E5F9A5D}"/>
                    </a:ext>
                  </a:extLst>
                </p14:cNvPr>
                <p14:cNvContentPartPr/>
                <p14:nvPr/>
              </p14:nvContentPartPr>
              <p14:xfrm>
                <a:off x="8403648" y="4766952"/>
                <a:ext cx="85680" cy="119880"/>
              </p14:xfrm>
            </p:contentPart>
          </mc:Choice>
          <mc:Fallback>
            <p:pic>
              <p:nvPicPr>
                <p:cNvPr id="34" name="Encre 33">
                  <a:extLst>
                    <a:ext uri="{FF2B5EF4-FFF2-40B4-BE49-F238E27FC236}">
                      <a16:creationId xmlns:a16="http://schemas.microsoft.com/office/drawing/2014/main" id="{BBD721B5-F78B-443B-A512-BED40E5F9A5D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394648" y="4758312"/>
                  <a:ext cx="10332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35" name="Encre 34">
                  <a:extLst>
                    <a:ext uri="{FF2B5EF4-FFF2-40B4-BE49-F238E27FC236}">
                      <a16:creationId xmlns:a16="http://schemas.microsoft.com/office/drawing/2014/main" id="{F7D896BE-DF3F-4FE6-98A8-D435D93AB8F8}"/>
                    </a:ext>
                  </a:extLst>
                </p14:cNvPr>
                <p14:cNvContentPartPr/>
                <p14:nvPr/>
              </p14:nvContentPartPr>
              <p14:xfrm>
                <a:off x="8509488" y="4766952"/>
                <a:ext cx="120240" cy="131040"/>
              </p14:xfrm>
            </p:contentPart>
          </mc:Choice>
          <mc:Fallback>
            <p:pic>
              <p:nvPicPr>
                <p:cNvPr id="35" name="Encre 34">
                  <a:extLst>
                    <a:ext uri="{FF2B5EF4-FFF2-40B4-BE49-F238E27FC236}">
                      <a16:creationId xmlns:a16="http://schemas.microsoft.com/office/drawing/2014/main" id="{F7D896BE-DF3F-4FE6-98A8-D435D93AB8F8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500848" y="4758312"/>
                  <a:ext cx="13788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36" name="Encre 35">
                  <a:extLst>
                    <a:ext uri="{FF2B5EF4-FFF2-40B4-BE49-F238E27FC236}">
                      <a16:creationId xmlns:a16="http://schemas.microsoft.com/office/drawing/2014/main" id="{EFAE091E-B343-4B6C-AC61-8D1539E54144}"/>
                    </a:ext>
                  </a:extLst>
                </p14:cNvPr>
                <p14:cNvContentPartPr/>
                <p14:nvPr/>
              </p14:nvContentPartPr>
              <p14:xfrm>
                <a:off x="8513808" y="4832472"/>
                <a:ext cx="110520" cy="6120"/>
              </p14:xfrm>
            </p:contentPart>
          </mc:Choice>
          <mc:Fallback>
            <p:pic>
              <p:nvPicPr>
                <p:cNvPr id="36" name="Encre 35">
                  <a:extLst>
                    <a:ext uri="{FF2B5EF4-FFF2-40B4-BE49-F238E27FC236}">
                      <a16:creationId xmlns:a16="http://schemas.microsoft.com/office/drawing/2014/main" id="{EFAE091E-B343-4B6C-AC61-8D1539E5414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504808" y="4823832"/>
                  <a:ext cx="12816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36D46D61-59B2-4847-8AF8-C06BED15B47D}"/>
                    </a:ext>
                  </a:extLst>
                </p14:cNvPr>
                <p14:cNvContentPartPr/>
                <p14:nvPr/>
              </p14:nvContentPartPr>
              <p14:xfrm>
                <a:off x="8472408" y="4979712"/>
                <a:ext cx="63720" cy="138240"/>
              </p14:xfrm>
            </p:contentPart>
          </mc:Choice>
          <mc:Fallback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36D46D61-59B2-4847-8AF8-C06BED15B47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463768" y="4971072"/>
                  <a:ext cx="8136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1248ECB2-0329-4000-BE80-E0583E7F65AF}"/>
                    </a:ext>
                  </a:extLst>
                </p14:cNvPr>
                <p14:cNvContentPartPr/>
                <p14:nvPr/>
              </p14:nvContentPartPr>
              <p14:xfrm>
                <a:off x="8467008" y="5087352"/>
                <a:ext cx="77400" cy="12600"/>
              </p14:xfrm>
            </p:contentPart>
          </mc:Choice>
          <mc:Fallback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1248ECB2-0329-4000-BE80-E0583E7F65AF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458008" y="5078352"/>
                  <a:ext cx="9504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40" name="Encre 39">
                  <a:extLst>
                    <a:ext uri="{FF2B5EF4-FFF2-40B4-BE49-F238E27FC236}">
                      <a16:creationId xmlns:a16="http://schemas.microsoft.com/office/drawing/2014/main" id="{B8410EA4-EBD6-4C29-9844-E9297DFAAED6}"/>
                    </a:ext>
                  </a:extLst>
                </p14:cNvPr>
                <p14:cNvContentPartPr/>
                <p14:nvPr/>
              </p14:nvContentPartPr>
              <p14:xfrm>
                <a:off x="8527128" y="5077272"/>
                <a:ext cx="75240" cy="87120"/>
              </p14:xfrm>
            </p:contentPart>
          </mc:Choice>
          <mc:Fallback>
            <p:pic>
              <p:nvPicPr>
                <p:cNvPr id="40" name="Encre 39">
                  <a:extLst>
                    <a:ext uri="{FF2B5EF4-FFF2-40B4-BE49-F238E27FC236}">
                      <a16:creationId xmlns:a16="http://schemas.microsoft.com/office/drawing/2014/main" id="{B8410EA4-EBD6-4C29-9844-E9297DFAAED6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518128" y="5068272"/>
                  <a:ext cx="9288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657FEB9D-34BB-4E08-8B6F-C6A4F575F13B}"/>
                    </a:ext>
                  </a:extLst>
                </p14:cNvPr>
                <p14:cNvContentPartPr/>
                <p14:nvPr/>
              </p14:nvContentPartPr>
              <p14:xfrm>
                <a:off x="8637648" y="5080152"/>
                <a:ext cx="113400" cy="86760"/>
              </p14:xfrm>
            </p:contentPart>
          </mc:Choice>
          <mc:Fallback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657FEB9D-34BB-4E08-8B6F-C6A4F575F13B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629008" y="5071152"/>
                  <a:ext cx="13104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44" name="Encre 43">
                  <a:extLst>
                    <a:ext uri="{FF2B5EF4-FFF2-40B4-BE49-F238E27FC236}">
                      <a16:creationId xmlns:a16="http://schemas.microsoft.com/office/drawing/2014/main" id="{4E69CDE4-4679-4C9D-9AC8-D465B8680930}"/>
                    </a:ext>
                  </a:extLst>
                </p14:cNvPr>
                <p14:cNvContentPartPr/>
                <p14:nvPr/>
              </p14:nvContentPartPr>
              <p14:xfrm>
                <a:off x="8783448" y="5022192"/>
                <a:ext cx="96840" cy="127080"/>
              </p14:xfrm>
            </p:contentPart>
          </mc:Choice>
          <mc:Fallback>
            <p:pic>
              <p:nvPicPr>
                <p:cNvPr id="44" name="Encre 43">
                  <a:extLst>
                    <a:ext uri="{FF2B5EF4-FFF2-40B4-BE49-F238E27FC236}">
                      <a16:creationId xmlns:a16="http://schemas.microsoft.com/office/drawing/2014/main" id="{4E69CDE4-4679-4C9D-9AC8-D465B8680930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774808" y="5013192"/>
                  <a:ext cx="11448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45" name="Encre 44">
                  <a:extLst>
                    <a:ext uri="{FF2B5EF4-FFF2-40B4-BE49-F238E27FC236}">
                      <a16:creationId xmlns:a16="http://schemas.microsoft.com/office/drawing/2014/main" id="{01490CBB-B87A-4C12-9059-A62E13296F43}"/>
                    </a:ext>
                  </a:extLst>
                </p14:cNvPr>
                <p14:cNvContentPartPr/>
                <p14:nvPr/>
              </p14:nvContentPartPr>
              <p14:xfrm>
                <a:off x="8870928" y="5042352"/>
                <a:ext cx="81000" cy="88920"/>
              </p14:xfrm>
            </p:contentPart>
          </mc:Choice>
          <mc:Fallback>
            <p:pic>
              <p:nvPicPr>
                <p:cNvPr id="45" name="Encre 44">
                  <a:extLst>
                    <a:ext uri="{FF2B5EF4-FFF2-40B4-BE49-F238E27FC236}">
                      <a16:creationId xmlns:a16="http://schemas.microsoft.com/office/drawing/2014/main" id="{01490CBB-B87A-4C12-9059-A62E13296F43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8862288" y="5033352"/>
                  <a:ext cx="9864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89FFE016-DB8F-4C2D-81AE-68E482C7D68F}"/>
                    </a:ext>
                  </a:extLst>
                </p14:cNvPr>
                <p14:cNvContentPartPr/>
                <p14:nvPr/>
              </p14:nvContentPartPr>
              <p14:xfrm>
                <a:off x="8978568" y="5075112"/>
                <a:ext cx="31320" cy="58680"/>
              </p14:xfrm>
            </p:contentPart>
          </mc:Choice>
          <mc:Fallback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89FFE016-DB8F-4C2D-81AE-68E482C7D68F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969568" y="5066472"/>
                  <a:ext cx="4896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EDFC8698-59C9-46B3-91DF-D70324F9E7A2}"/>
                    </a:ext>
                  </a:extLst>
                </p14:cNvPr>
                <p14:cNvContentPartPr/>
                <p14:nvPr/>
              </p14:nvContentPartPr>
              <p14:xfrm>
                <a:off x="9067128" y="4974312"/>
                <a:ext cx="19800" cy="168120"/>
              </p14:xfrm>
            </p:contentPart>
          </mc:Choice>
          <mc:Fallback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EDFC8698-59C9-46B3-91DF-D70324F9E7A2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058488" y="4965312"/>
                  <a:ext cx="3744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34B4EBF1-AD49-4F8F-8AC7-09FFFFD7892F}"/>
                    </a:ext>
                  </a:extLst>
                </p14:cNvPr>
                <p14:cNvContentPartPr/>
                <p14:nvPr/>
              </p14:nvContentPartPr>
              <p14:xfrm>
                <a:off x="9097368" y="4998432"/>
                <a:ext cx="14040" cy="179280"/>
              </p14:xfrm>
            </p:contentPart>
          </mc:Choice>
          <mc:Fallback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34B4EBF1-AD49-4F8F-8AC7-09FFFFD7892F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088728" y="4989432"/>
                  <a:ext cx="3168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3198BEDB-8AFF-4C25-A183-9A0E5A45F7E8}"/>
                    </a:ext>
                  </a:extLst>
                </p14:cNvPr>
                <p14:cNvContentPartPr/>
                <p14:nvPr/>
              </p14:nvContentPartPr>
              <p14:xfrm>
                <a:off x="8551968" y="5258352"/>
                <a:ext cx="56160" cy="65160"/>
              </p14:xfrm>
            </p:contentPart>
          </mc:Choice>
          <mc:Fallback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3198BEDB-8AFF-4C25-A183-9A0E5A45F7E8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8542968" y="5249352"/>
                  <a:ext cx="7380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50" name="Encre 49">
                  <a:extLst>
                    <a:ext uri="{FF2B5EF4-FFF2-40B4-BE49-F238E27FC236}">
                      <a16:creationId xmlns:a16="http://schemas.microsoft.com/office/drawing/2014/main" id="{1438ECBC-1814-4C30-9743-C0820F07B1F5}"/>
                    </a:ext>
                  </a:extLst>
                </p14:cNvPr>
                <p14:cNvContentPartPr/>
                <p14:nvPr/>
              </p14:nvContentPartPr>
              <p14:xfrm>
                <a:off x="8630448" y="5279232"/>
                <a:ext cx="95400" cy="47160"/>
              </p14:xfrm>
            </p:contentPart>
          </mc:Choice>
          <mc:Fallback>
            <p:pic>
              <p:nvPicPr>
                <p:cNvPr id="50" name="Encre 49">
                  <a:extLst>
                    <a:ext uri="{FF2B5EF4-FFF2-40B4-BE49-F238E27FC236}">
                      <a16:creationId xmlns:a16="http://schemas.microsoft.com/office/drawing/2014/main" id="{1438ECBC-1814-4C30-9743-C0820F07B1F5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621448" y="5270232"/>
                  <a:ext cx="11304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51" name="Encre 50">
                  <a:extLst>
                    <a:ext uri="{FF2B5EF4-FFF2-40B4-BE49-F238E27FC236}">
                      <a16:creationId xmlns:a16="http://schemas.microsoft.com/office/drawing/2014/main" id="{9FA68218-6853-4CF8-9E0B-446C886DE54A}"/>
                    </a:ext>
                  </a:extLst>
                </p14:cNvPr>
                <p14:cNvContentPartPr/>
                <p14:nvPr/>
              </p14:nvContentPartPr>
              <p14:xfrm>
                <a:off x="8744568" y="5255112"/>
                <a:ext cx="86400" cy="135360"/>
              </p14:xfrm>
            </p:contentPart>
          </mc:Choice>
          <mc:Fallback>
            <p:pic>
              <p:nvPicPr>
                <p:cNvPr id="51" name="Encre 50">
                  <a:extLst>
                    <a:ext uri="{FF2B5EF4-FFF2-40B4-BE49-F238E27FC236}">
                      <a16:creationId xmlns:a16="http://schemas.microsoft.com/office/drawing/2014/main" id="{9FA68218-6853-4CF8-9E0B-446C886DE54A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735568" y="5246112"/>
                  <a:ext cx="10404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52" name="Encre 51">
                  <a:extLst>
                    <a:ext uri="{FF2B5EF4-FFF2-40B4-BE49-F238E27FC236}">
                      <a16:creationId xmlns:a16="http://schemas.microsoft.com/office/drawing/2014/main" id="{929BF5E4-128B-488A-A908-51E6C95AC62B}"/>
                    </a:ext>
                  </a:extLst>
                </p14:cNvPr>
                <p14:cNvContentPartPr/>
                <p14:nvPr/>
              </p14:nvContentPartPr>
              <p14:xfrm>
                <a:off x="8866248" y="5173752"/>
                <a:ext cx="16920" cy="141840"/>
              </p14:xfrm>
            </p:contentPart>
          </mc:Choice>
          <mc:Fallback>
            <p:pic>
              <p:nvPicPr>
                <p:cNvPr id="52" name="Encre 51">
                  <a:extLst>
                    <a:ext uri="{FF2B5EF4-FFF2-40B4-BE49-F238E27FC236}">
                      <a16:creationId xmlns:a16="http://schemas.microsoft.com/office/drawing/2014/main" id="{929BF5E4-128B-488A-A908-51E6C95AC62B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857248" y="5165112"/>
                  <a:ext cx="3456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53" name="Encre 52">
                  <a:extLst>
                    <a:ext uri="{FF2B5EF4-FFF2-40B4-BE49-F238E27FC236}">
                      <a16:creationId xmlns:a16="http://schemas.microsoft.com/office/drawing/2014/main" id="{94C7E5C6-7265-4091-8EA0-C38A2E95C0A9}"/>
                    </a:ext>
                  </a:extLst>
                </p14:cNvPr>
                <p14:cNvContentPartPr/>
                <p14:nvPr/>
              </p14:nvContentPartPr>
              <p14:xfrm>
                <a:off x="8899368" y="5232792"/>
                <a:ext cx="113400" cy="113040"/>
              </p14:xfrm>
            </p:contentPart>
          </mc:Choice>
          <mc:Fallback>
            <p:pic>
              <p:nvPicPr>
                <p:cNvPr id="53" name="Encre 52">
                  <a:extLst>
                    <a:ext uri="{FF2B5EF4-FFF2-40B4-BE49-F238E27FC236}">
                      <a16:creationId xmlns:a16="http://schemas.microsoft.com/office/drawing/2014/main" id="{94C7E5C6-7265-4091-8EA0-C38A2E95C0A9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8890368" y="5224152"/>
                  <a:ext cx="13104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B525931A-6D2D-4F5D-BE3E-B120FD6FD63D}"/>
                    </a:ext>
                  </a:extLst>
                </p14:cNvPr>
                <p14:cNvContentPartPr/>
                <p14:nvPr/>
              </p14:nvContentPartPr>
              <p14:xfrm>
                <a:off x="7886688" y="5023632"/>
                <a:ext cx="541800" cy="137520"/>
              </p14:xfrm>
            </p:contentPart>
          </mc:Choice>
          <mc:Fallback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B525931A-6D2D-4F5D-BE3E-B120FD6FD63D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7878048" y="5014632"/>
                  <a:ext cx="55944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710C113A-08C9-41B9-A953-56318A42EED4}"/>
                    </a:ext>
                  </a:extLst>
                </p14:cNvPr>
                <p14:cNvContentPartPr/>
                <p14:nvPr/>
              </p14:nvContentPartPr>
              <p14:xfrm>
                <a:off x="7822248" y="4977552"/>
                <a:ext cx="86040" cy="95040"/>
              </p14:xfrm>
            </p:contentPart>
          </mc:Choice>
          <mc:Fallback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710C113A-08C9-41B9-A953-56318A42EED4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7813248" y="4968552"/>
                  <a:ext cx="103680" cy="1126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71" name="ZoneTexte 70">
            <a:extLst>
              <a:ext uri="{FF2B5EF4-FFF2-40B4-BE49-F238E27FC236}">
                <a16:creationId xmlns:a16="http://schemas.microsoft.com/office/drawing/2014/main" id="{91354FBD-E870-45CA-9EC1-DAF42B25FCEF}"/>
              </a:ext>
            </a:extLst>
          </p:cNvPr>
          <p:cNvSpPr txBox="1"/>
          <p:nvPr/>
        </p:nvSpPr>
        <p:spPr>
          <a:xfrm>
            <a:off x="6179666" y="2507136"/>
            <a:ext cx="26272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will test it today on the module directly to have real values</a:t>
            </a:r>
          </a:p>
        </p:txBody>
      </p:sp>
    </p:spTree>
    <p:extLst>
      <p:ext uri="{BB962C8B-B14F-4D97-AF65-F5344CB8AC3E}">
        <p14:creationId xmlns:p14="http://schemas.microsoft.com/office/powerpoint/2010/main" val="3801965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67C710-0E09-4774-A320-95311B753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Uncertainty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DF56E06-6D26-4DB9-ACAA-B156EDB52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379BD-B848-4050-A4F3-480B683B5ED1}" type="slidenum">
              <a:rPr lang="fr-CH" smtClean="0"/>
              <a:pPr/>
              <a:t>11</a:t>
            </a:fld>
            <a:endParaRPr lang="fr-C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4C7D7B1-A462-4B15-8F49-814FA62B6237}"/>
              </a:ext>
            </a:extLst>
          </p:cNvPr>
          <p:cNvSpPr/>
          <p:nvPr/>
        </p:nvSpPr>
        <p:spPr>
          <a:xfrm>
            <a:off x="1220786" y="2157226"/>
            <a:ext cx="4464496" cy="352839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Une image contenant intérieur, assis, suspendu, table&#10;&#10;Description générée automatiquement">
            <a:extLst>
              <a:ext uri="{FF2B5EF4-FFF2-40B4-BE49-F238E27FC236}">
                <a16:creationId xmlns:a16="http://schemas.microsoft.com/office/drawing/2014/main" id="{84E95D4D-3806-4CD2-A08B-9F09564E22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48" t="39500" r="40660" b="37400"/>
          <a:stretch/>
        </p:blipFill>
        <p:spPr>
          <a:xfrm>
            <a:off x="6876256" y="884312"/>
            <a:ext cx="1512168" cy="158417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1358E09-B221-422F-BEFC-174C954933D9}"/>
              </a:ext>
            </a:extLst>
          </p:cNvPr>
          <p:cNvSpPr/>
          <p:nvPr/>
        </p:nvSpPr>
        <p:spPr>
          <a:xfrm rot="206699">
            <a:off x="3015039" y="3253469"/>
            <a:ext cx="100811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161DDD50-BF45-4D37-9526-595F9D29AAE4}"/>
              </a:ext>
            </a:extLst>
          </p:cNvPr>
          <p:cNvCxnSpPr>
            <a:cxnSpLocks/>
          </p:cNvCxnSpPr>
          <p:nvPr/>
        </p:nvCxnSpPr>
        <p:spPr>
          <a:xfrm flipH="1" flipV="1">
            <a:off x="1895856" y="4090416"/>
            <a:ext cx="2100080" cy="128601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DEDBDE80-DE41-4DDD-876D-A4D822076197}"/>
              </a:ext>
            </a:extLst>
          </p:cNvPr>
          <p:cNvCxnSpPr>
            <a:cxnSpLocks/>
          </p:cNvCxnSpPr>
          <p:nvPr/>
        </p:nvCxnSpPr>
        <p:spPr>
          <a:xfrm flipH="1" flipV="1">
            <a:off x="1853184" y="4200144"/>
            <a:ext cx="2145792" cy="24384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1" name="Encre 20">
                <a:extLst>
                  <a:ext uri="{FF2B5EF4-FFF2-40B4-BE49-F238E27FC236}">
                    <a16:creationId xmlns:a16="http://schemas.microsoft.com/office/drawing/2014/main" id="{C076BA37-C00E-4E76-BE07-06DADA5AB220}"/>
                  </a:ext>
                </a:extLst>
              </p14:cNvPr>
              <p14:cNvContentPartPr/>
              <p14:nvPr/>
            </p14:nvContentPartPr>
            <p14:xfrm>
              <a:off x="1941090" y="4089750"/>
              <a:ext cx="53280" cy="122760"/>
            </p14:xfrm>
          </p:contentPart>
        </mc:Choice>
        <mc:Fallback>
          <p:pic>
            <p:nvPicPr>
              <p:cNvPr id="21" name="Encre 20">
                <a:extLst>
                  <a:ext uri="{FF2B5EF4-FFF2-40B4-BE49-F238E27FC236}">
                    <a16:creationId xmlns:a16="http://schemas.microsoft.com/office/drawing/2014/main" id="{C076BA37-C00E-4E76-BE07-06DADA5AB22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32450" y="4080750"/>
                <a:ext cx="70920" cy="14040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Groupe 25">
            <a:extLst>
              <a:ext uri="{FF2B5EF4-FFF2-40B4-BE49-F238E27FC236}">
                <a16:creationId xmlns:a16="http://schemas.microsoft.com/office/drawing/2014/main" id="{CEE2E3DE-645E-4F7B-B1B4-C0326DCEBE63}"/>
              </a:ext>
            </a:extLst>
          </p:cNvPr>
          <p:cNvGrpSpPr/>
          <p:nvPr/>
        </p:nvGrpSpPr>
        <p:grpSpPr>
          <a:xfrm>
            <a:off x="1572450" y="4002630"/>
            <a:ext cx="158760" cy="173880"/>
            <a:chOff x="1572450" y="4002630"/>
            <a:chExt cx="158760" cy="173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22" name="Encre 21">
                  <a:extLst>
                    <a:ext uri="{FF2B5EF4-FFF2-40B4-BE49-F238E27FC236}">
                      <a16:creationId xmlns:a16="http://schemas.microsoft.com/office/drawing/2014/main" id="{99AEA4F2-C5F7-42F1-8E85-B0984C01FCE9}"/>
                    </a:ext>
                  </a:extLst>
                </p14:cNvPr>
                <p14:cNvContentPartPr/>
                <p14:nvPr/>
              </p14:nvContentPartPr>
              <p14:xfrm>
                <a:off x="1572450" y="4002630"/>
                <a:ext cx="48600" cy="142200"/>
              </p14:xfrm>
            </p:contentPart>
          </mc:Choice>
          <mc:Fallback>
            <p:pic>
              <p:nvPicPr>
                <p:cNvPr id="22" name="Encre 21">
                  <a:extLst>
                    <a:ext uri="{FF2B5EF4-FFF2-40B4-BE49-F238E27FC236}">
                      <a16:creationId xmlns:a16="http://schemas.microsoft.com/office/drawing/2014/main" id="{99AEA4F2-C5F7-42F1-8E85-B0984C01FCE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563450" y="3993990"/>
                  <a:ext cx="6624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24" name="Encre 23">
                  <a:extLst>
                    <a:ext uri="{FF2B5EF4-FFF2-40B4-BE49-F238E27FC236}">
                      <a16:creationId xmlns:a16="http://schemas.microsoft.com/office/drawing/2014/main" id="{C8EDFEA6-2681-46C3-8972-1E81C06310DA}"/>
                    </a:ext>
                  </a:extLst>
                </p14:cNvPr>
                <p14:cNvContentPartPr/>
                <p14:nvPr/>
              </p14:nvContentPartPr>
              <p14:xfrm>
                <a:off x="1646970" y="4065990"/>
                <a:ext cx="80640" cy="110520"/>
              </p14:xfrm>
            </p:contentPart>
          </mc:Choice>
          <mc:Fallback>
            <p:pic>
              <p:nvPicPr>
                <p:cNvPr id="24" name="Encre 23">
                  <a:extLst>
                    <a:ext uri="{FF2B5EF4-FFF2-40B4-BE49-F238E27FC236}">
                      <a16:creationId xmlns:a16="http://schemas.microsoft.com/office/drawing/2014/main" id="{C8EDFEA6-2681-46C3-8972-1E81C06310D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638330" y="4056990"/>
                  <a:ext cx="9828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5E2FC510-3468-4C1A-B9B1-E7C1BA446281}"/>
                    </a:ext>
                  </a:extLst>
                </p14:cNvPr>
                <p14:cNvContentPartPr/>
                <p14:nvPr/>
              </p14:nvContentPartPr>
              <p14:xfrm>
                <a:off x="1643010" y="4115670"/>
                <a:ext cx="88200" cy="10800"/>
              </p14:xfrm>
            </p:contentPart>
          </mc:Choice>
          <mc:Fallback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5E2FC510-3468-4C1A-B9B1-E7C1BA44628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634010" y="4107030"/>
                  <a:ext cx="105840" cy="28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71A2C6B0-CE5B-4329-BA14-FAED5F82E977}"/>
                  </a:ext>
                </a:extLst>
              </p:cNvPr>
              <p:cNvSpPr txBox="1"/>
              <p:nvPr/>
            </p:nvSpPr>
            <p:spPr>
              <a:xfrm>
                <a:off x="6228184" y="2924944"/>
                <a:ext cx="2458616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Easier than for the TOF sensors because we just have to delete/add the offset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𝛿𝜃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71A2C6B0-CE5B-4329-BA14-FAED5F82E9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8184" y="2924944"/>
                <a:ext cx="2458616" cy="1477328"/>
              </a:xfrm>
              <a:prstGeom prst="rect">
                <a:avLst/>
              </a:prstGeom>
              <a:blipFill>
                <a:blip r:embed="rId11"/>
                <a:stretch>
                  <a:fillRect l="-2233" t="-2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3639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67C710-0E09-4774-A320-95311B753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Uncertainty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E9D1FD16-9DF5-4137-B64D-889E72D01F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addition, we have to take into account that the measurements are not perfect.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 the yaw angle, with the current algorithm, 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±0,4°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the distance, according to the reference of the laser we have a resolution about 5 mm which as to be tested  (today). </a:t>
                </a:r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E9D1FD16-9DF5-4137-B64D-889E72D01F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408" r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DF56E06-6D26-4DB9-ACAA-B156EDB52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379BD-B848-4050-A4F3-480B683B5ED1}" type="slidenum">
              <a:rPr lang="fr-CH" smtClean="0"/>
              <a:pPr/>
              <a:t>12</a:t>
            </a:fld>
            <a:endParaRPr lang="fr-CH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FA01C0A1-40F8-457C-81DC-BE6F6AB889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\pm</a:t>
            </a:r>
            <a:r>
              <a:rPr kumimoji="0" lang="fr-FR" altLang="fr-FR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FF621DF6-548B-4B25-8D15-3C8C46FDE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\pm</a:t>
            </a:r>
            <a:r>
              <a:rPr kumimoji="0" lang="fr-FR" altLang="fr-FR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235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5400" dirty="0">
                <a:latin typeface="Times New Roman" pitchFamily="18" charset="0"/>
                <a:cs typeface="Times New Roman" pitchFamily="18" charset="0"/>
              </a:rPr>
              <a:t>Questions ?</a:t>
            </a:r>
            <a:endParaRPr lang="fr-CH" sz="5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 algn="ctr">
              <a:buNone/>
            </a:pPr>
            <a:endParaRPr lang="fr-FR" sz="4000" dirty="0">
              <a:latin typeface="Times New Roman" pitchFamily="18" charset="0"/>
              <a:cs typeface="Times New Roman" pitchFamily="18" charset="0"/>
            </a:endParaRPr>
          </a:p>
          <a:p>
            <a:pPr marL="109728" indent="0" algn="ctr">
              <a:buNone/>
            </a:pPr>
            <a:endParaRPr lang="fr-FR" sz="4000" dirty="0">
              <a:latin typeface="Times New Roman" pitchFamily="18" charset="0"/>
              <a:cs typeface="Times New Roman" pitchFamily="18" charset="0"/>
            </a:endParaRPr>
          </a:p>
          <a:p>
            <a:pPr marL="109728" indent="0" algn="ctr">
              <a:buNone/>
            </a:pPr>
            <a:r>
              <a:rPr lang="fr-FR" sz="4000" dirty="0" err="1">
                <a:latin typeface="Times New Roman" pitchFamily="18" charset="0"/>
                <a:cs typeface="Times New Roman" pitchFamily="18" charset="0"/>
              </a:rPr>
              <a:t>Thank</a:t>
            </a:r>
            <a:r>
              <a:rPr lang="fr-FR" sz="4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4000" dirty="0" err="1">
                <a:latin typeface="Times New Roman" pitchFamily="18" charset="0"/>
                <a:cs typeface="Times New Roman" pitchFamily="18" charset="0"/>
              </a:rPr>
              <a:t>you</a:t>
            </a:r>
            <a:r>
              <a:rPr lang="fr-FR" sz="4000" dirty="0">
                <a:latin typeface="Times New Roman" pitchFamily="18" charset="0"/>
                <a:cs typeface="Times New Roman" pitchFamily="18" charset="0"/>
              </a:rPr>
              <a:t> for </a:t>
            </a:r>
            <a:r>
              <a:rPr lang="fr-FR" sz="4000" dirty="0" err="1">
                <a:latin typeface="Times New Roman" pitchFamily="18" charset="0"/>
                <a:cs typeface="Times New Roman" pitchFamily="18" charset="0"/>
              </a:rPr>
              <a:t>you</a:t>
            </a:r>
            <a:r>
              <a:rPr lang="fr-FR" sz="4000" dirty="0">
                <a:latin typeface="Times New Roman" pitchFamily="18" charset="0"/>
                <a:cs typeface="Times New Roman" pitchFamily="18" charset="0"/>
              </a:rPr>
              <a:t> attention</a:t>
            </a:r>
          </a:p>
        </p:txBody>
      </p:sp>
      <p:sp>
        <p:nvSpPr>
          <p:cNvPr id="8" name="Espace réservé du numéro de diapositive 9"/>
          <p:cNvSpPr>
            <a:spLocks noGrp="1"/>
          </p:cNvSpPr>
          <p:nvPr>
            <p:ph type="sldNum" sz="quarter" idx="12"/>
          </p:nvPr>
        </p:nvSpPr>
        <p:spPr>
          <a:xfrm>
            <a:off x="7956376" y="6237312"/>
            <a:ext cx="747712" cy="365760"/>
          </a:xfrm>
        </p:spPr>
        <p:txBody>
          <a:bodyPr/>
          <a:lstStyle/>
          <a:p>
            <a:fld id="{2D9379BD-B848-4050-A4F3-480B683B5ED1}" type="slidenum">
              <a:rPr lang="fr-CH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13</a:t>
            </a:fld>
            <a:endParaRPr lang="fr-CH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0" y="-2431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Ibois</a:t>
            </a:r>
            <a:endParaRPr lang="fr-CH" sz="16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547664" y="6381328"/>
            <a:ext cx="28440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Ecole Polytechnique Fédérale de Lausanne</a:t>
            </a:r>
            <a:endParaRPr lang="fr-CH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259632" y="404664"/>
            <a:ext cx="4536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Robotic assembly of large-scale timber structures</a:t>
            </a:r>
            <a:endParaRPr lang="fr-CH" sz="1200" dirty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CH"/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CH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0" y="838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CH"/>
          </a:p>
        </p:txBody>
      </p:sp>
      <p:sp>
        <p:nvSpPr>
          <p:cNvPr id="1043" name="Rectangle 19"/>
          <p:cNvSpPr>
            <a:spLocks noChangeArrowheads="1"/>
          </p:cNvSpPr>
          <p:nvPr/>
        </p:nvSpPr>
        <p:spPr bwMode="auto">
          <a:xfrm>
            <a:off x="0" y="838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5" name="Rectangle 2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CH"/>
          </a:p>
        </p:txBody>
      </p:sp>
      <p:sp>
        <p:nvSpPr>
          <p:cNvPr id="1046" name="Rectangle 22"/>
          <p:cNvSpPr>
            <a:spLocks noChangeArrowheads="1"/>
          </p:cNvSpPr>
          <p:nvPr/>
        </p:nvSpPr>
        <p:spPr bwMode="auto">
          <a:xfrm>
            <a:off x="0" y="838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CH"/>
          </a:p>
        </p:txBody>
      </p:sp>
      <p:sp>
        <p:nvSpPr>
          <p:cNvPr id="1049" name="Rectangle 25"/>
          <p:cNvSpPr>
            <a:spLocks noChangeArrowheads="1"/>
          </p:cNvSpPr>
          <p:nvPr/>
        </p:nvSpPr>
        <p:spPr bwMode="auto">
          <a:xfrm>
            <a:off x="0" y="1143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92C594DE-5D33-4B34-A895-487C17AED41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80" t="32741" r="24760" b="33819"/>
          <a:stretch/>
        </p:blipFill>
        <p:spPr>
          <a:xfrm>
            <a:off x="436568" y="6267799"/>
            <a:ext cx="1008112" cy="50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203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F14281-AE67-4F4C-B75F-21ABD9DB0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33044"/>
            <a:ext cx="8229600" cy="1066800"/>
          </a:xfrm>
        </p:spPr>
        <p:txBody>
          <a:bodyPr>
            <a:normAutofit/>
          </a:bodyPr>
          <a:lstStyle/>
          <a:p>
            <a:pPr algn="ctr"/>
            <a:r>
              <a:rPr lang="fr-CH" sz="4800" dirty="0"/>
              <a:t>Content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A9797B-8813-4119-8DC9-EE8731293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22235"/>
            <a:ext cx="8229600" cy="4325112"/>
          </a:xfrm>
        </p:spPr>
        <p:txBody>
          <a:bodyPr>
            <a:normAutofit/>
          </a:bodyPr>
          <a:lstStyle/>
          <a:p>
            <a:r>
              <a:rPr lang="fr-CH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Bluring</a:t>
            </a:r>
            <a:r>
              <a:rPr lang="fr-CH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CH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effect</a:t>
            </a:r>
            <a:endParaRPr lang="fr-CH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CH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lang="fr-CH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marker ?</a:t>
            </a:r>
          </a:p>
          <a:p>
            <a:r>
              <a:rPr lang="fr-CH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</a:t>
            </a:r>
          </a:p>
          <a:p>
            <a:r>
              <a:rPr lang="fr-CH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deal </a:t>
            </a:r>
            <a:r>
              <a:rPr lang="fr-CH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fr-CH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CH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uncertainty</a:t>
            </a:r>
            <a:r>
              <a:rPr lang="fr-CH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?</a:t>
            </a:r>
          </a:p>
          <a:p>
            <a:r>
              <a:rPr lang="fr-CH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fr-CH" sz="3600" dirty="0"/>
          </a:p>
          <a:p>
            <a:endParaRPr lang="fr-CH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7A80672-C649-41D6-8563-9812CAD1A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12360" y="6218768"/>
            <a:ext cx="762000" cy="365760"/>
          </a:xfrm>
        </p:spPr>
        <p:txBody>
          <a:bodyPr/>
          <a:lstStyle/>
          <a:p>
            <a:fld id="{2D9379BD-B848-4050-A4F3-480B683B5ED1}" type="slidenum">
              <a:rPr lang="fr-CH" smtClean="0">
                <a:solidFill>
                  <a:schemeClr val="tx1"/>
                </a:solidFill>
              </a:rPr>
              <a:pPr/>
              <a:t>2</a:t>
            </a:fld>
            <a:endParaRPr lang="fr-CH" dirty="0">
              <a:solidFill>
                <a:schemeClr val="tx1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CC1A0CB-6F90-4006-8A6D-BDE039A94C84}"/>
              </a:ext>
            </a:extLst>
          </p:cNvPr>
          <p:cNvSpPr txBox="1"/>
          <p:nvPr/>
        </p:nvSpPr>
        <p:spPr>
          <a:xfrm>
            <a:off x="1547664" y="6381328"/>
            <a:ext cx="28440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Ecole Polytechnique Fédérale de Lausanne</a:t>
            </a:r>
            <a:endParaRPr lang="fr-CH" sz="1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62BB619-2B1E-49FC-B67F-D5041108C89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80" t="32741" r="24760" b="33819"/>
          <a:stretch/>
        </p:blipFill>
        <p:spPr>
          <a:xfrm>
            <a:off x="436568" y="6267799"/>
            <a:ext cx="1008112" cy="504056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10ACEC68-F6C4-4A51-8C66-5103D430B896}"/>
              </a:ext>
            </a:extLst>
          </p:cNvPr>
          <p:cNvSpPr txBox="1"/>
          <p:nvPr/>
        </p:nvSpPr>
        <p:spPr>
          <a:xfrm>
            <a:off x="0" y="-2431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Ibois</a:t>
            </a:r>
            <a:endParaRPr lang="fr-CH" sz="16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324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8342E5-904B-4463-BDED-A99DC3464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Bluring</a:t>
            </a:r>
            <a:r>
              <a:rPr lang="en-US" dirty="0"/>
              <a:t> effect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4C343455-5908-40FC-B480-594A7EBFD3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 Centimeter</a:t>
            </a:r>
          </a:p>
        </p:txBody>
      </p:sp>
      <p:sp>
        <p:nvSpPr>
          <p:cNvPr id="14" name="Espace réservé du texte 13">
            <a:extLst>
              <a:ext uri="{FF2B5EF4-FFF2-40B4-BE49-F238E27FC236}">
                <a16:creationId xmlns:a16="http://schemas.microsoft.com/office/drawing/2014/main" id="{CD53F444-B7BE-4FC1-90FD-9EA12818004D}"/>
              </a:ext>
            </a:extLst>
          </p:cNvPr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70 Centimeter</a:t>
            </a:r>
          </a:p>
        </p:txBody>
      </p:sp>
      <p:pic>
        <p:nvPicPr>
          <p:cNvPr id="17" name="Espace réservé du contenu 16" descr="Une image contenant intérieur, photo, assis, pièce&#10;&#10;Description générée automatiquement">
            <a:extLst>
              <a:ext uri="{FF2B5EF4-FFF2-40B4-BE49-F238E27FC236}">
                <a16:creationId xmlns:a16="http://schemas.microsoft.com/office/drawing/2014/main" id="{8EE1B6B1-3576-47CE-A862-ABC1BB07A993}"/>
              </a:ext>
            </a:extLst>
          </p:cNvPr>
          <p:cNvPicPr>
            <a:picLocks noGrp="1" noChangeAspect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514626"/>
            <a:ext cx="4041775" cy="2273498"/>
          </a:xfrm>
        </p:spPr>
      </p:pic>
      <p:pic>
        <p:nvPicPr>
          <p:cNvPr id="19" name="Espace réservé du contenu 18" descr="Une image contenant intérieur, pièce, assis, réfrigérateur&#10;&#10;Description générée automatiquement">
            <a:extLst>
              <a:ext uri="{FF2B5EF4-FFF2-40B4-BE49-F238E27FC236}">
                <a16:creationId xmlns:a16="http://schemas.microsoft.com/office/drawing/2014/main" id="{0281927C-213F-41F1-9E43-1E638A665D4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8050" y="3514626"/>
            <a:ext cx="4041775" cy="2273498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7C09FFF-F085-465E-A9F5-D2089C5743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9379BD-B848-4050-A4F3-480B683B5ED1}" type="slidenum">
              <a:rPr lang="fr-CH" smtClean="0"/>
              <a:pPr/>
              <a:t>3</a:t>
            </a:fld>
            <a:endParaRPr lang="fr-CH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1CDF22C-A03B-4FA5-8E9B-EBC0955F319C}"/>
              </a:ext>
            </a:extLst>
          </p:cNvPr>
          <p:cNvSpPr txBox="1"/>
          <p:nvPr/>
        </p:nvSpPr>
        <p:spPr>
          <a:xfrm>
            <a:off x="0" y="-2431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Ibois</a:t>
            </a:r>
            <a:endParaRPr lang="fr-CH" sz="16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61EA185-D5B9-41A6-A5E6-5D5C17EDEE10}"/>
              </a:ext>
            </a:extLst>
          </p:cNvPr>
          <p:cNvSpPr txBox="1"/>
          <p:nvPr/>
        </p:nvSpPr>
        <p:spPr>
          <a:xfrm>
            <a:off x="1547664" y="6381328"/>
            <a:ext cx="28440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Ecole Polytechnique Fédérale de Lausanne</a:t>
            </a:r>
            <a:endParaRPr lang="fr-CH" sz="1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C477FD18-C437-411F-98E9-3080064CF37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80" t="32741" r="24760" b="33819"/>
          <a:stretch/>
        </p:blipFill>
        <p:spPr>
          <a:xfrm>
            <a:off x="436568" y="6267799"/>
            <a:ext cx="1008112" cy="50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121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8342E5-904B-4463-BDED-A99DC3464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Bluring</a:t>
            </a:r>
            <a:r>
              <a:rPr lang="en-US" dirty="0"/>
              <a:t> effect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4C343455-5908-40FC-B480-594A7EBFD3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 Centimeter , 10.51°</a:t>
            </a:r>
          </a:p>
        </p:txBody>
      </p:sp>
      <p:sp>
        <p:nvSpPr>
          <p:cNvPr id="14" name="Espace réservé du texte 13">
            <a:extLst>
              <a:ext uri="{FF2B5EF4-FFF2-40B4-BE49-F238E27FC236}">
                <a16:creationId xmlns:a16="http://schemas.microsoft.com/office/drawing/2014/main" id="{CD53F444-B7BE-4FC1-90FD-9EA12818004D}"/>
              </a:ext>
            </a:extLst>
          </p:cNvPr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70 Centimeter, 10.45°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7C09FFF-F085-465E-A9F5-D2089C5743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9379BD-B848-4050-A4F3-480B683B5ED1}" type="slidenum">
              <a:rPr lang="fr-CH" smtClean="0"/>
              <a:pPr/>
              <a:t>4</a:t>
            </a:fld>
            <a:endParaRPr lang="fr-CH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1CDF22C-A03B-4FA5-8E9B-EBC0955F319C}"/>
              </a:ext>
            </a:extLst>
          </p:cNvPr>
          <p:cNvSpPr txBox="1"/>
          <p:nvPr/>
        </p:nvSpPr>
        <p:spPr>
          <a:xfrm>
            <a:off x="0" y="-2431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Ibois</a:t>
            </a:r>
            <a:endParaRPr lang="fr-CH" sz="16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61EA185-D5B9-41A6-A5E6-5D5C17EDEE10}"/>
              </a:ext>
            </a:extLst>
          </p:cNvPr>
          <p:cNvSpPr txBox="1"/>
          <p:nvPr/>
        </p:nvSpPr>
        <p:spPr>
          <a:xfrm>
            <a:off x="1547664" y="6381328"/>
            <a:ext cx="28440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Ecole Polytechnique Fédérale de Lausanne</a:t>
            </a:r>
            <a:endParaRPr lang="fr-CH" sz="1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C477FD18-C437-411F-98E9-3080064CF37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80" t="32741" r="24760" b="33819"/>
          <a:stretch/>
        </p:blipFill>
        <p:spPr>
          <a:xfrm>
            <a:off x="436568" y="6267799"/>
            <a:ext cx="1008112" cy="504056"/>
          </a:xfrm>
          <a:prstGeom prst="rect">
            <a:avLst/>
          </a:prstGeom>
        </p:spPr>
      </p:pic>
      <p:pic>
        <p:nvPicPr>
          <p:cNvPr id="13" name="Espace réservé du contenu 12">
            <a:extLst>
              <a:ext uri="{FF2B5EF4-FFF2-40B4-BE49-F238E27FC236}">
                <a16:creationId xmlns:a16="http://schemas.microsoft.com/office/drawing/2014/main" id="{41104FD3-6E7F-4F79-840C-716DF9715F35}"/>
              </a:ext>
            </a:extLst>
          </p:cNvPr>
          <p:cNvPicPr>
            <a:picLocks noGrp="1" noChangeAspect="1"/>
          </p:cNvPicPr>
          <p:nvPr>
            <p:ph sz="quarter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514626"/>
            <a:ext cx="4041775" cy="2273498"/>
          </a:xfrm>
        </p:spPr>
      </p:pic>
      <p:pic>
        <p:nvPicPr>
          <p:cNvPr id="22" name="Espace réservé du contenu 21">
            <a:extLst>
              <a:ext uri="{FF2B5EF4-FFF2-40B4-BE49-F238E27FC236}">
                <a16:creationId xmlns:a16="http://schemas.microsoft.com/office/drawing/2014/main" id="{0EF90DE0-0D3E-4DD7-8AFD-F46805EF758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8050" y="3514626"/>
            <a:ext cx="4041775" cy="2273498"/>
          </a:xfrm>
        </p:spPr>
      </p:pic>
    </p:spTree>
    <p:extLst>
      <p:ext uri="{BB962C8B-B14F-4D97-AF65-F5344CB8AC3E}">
        <p14:creationId xmlns:p14="http://schemas.microsoft.com/office/powerpoint/2010/main" val="2788444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67C710-0E09-4774-A320-95311B753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Marker’s selection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E4DBE3-76E0-4BD8-8E09-B3B076A1B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a shape with straight line (no circle if possible)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It’s not a problem of the edge are a bit circular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algorithm for feature matching takes time.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Pentagon could work better than cross but need to test it with the output of the CNC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DF56E06-6D26-4DB9-ACAA-B156EDB52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379BD-B848-4050-A4F3-480B683B5ED1}" type="slidenum">
              <a:rPr lang="fr-CH" smtClean="0"/>
              <a:pPr/>
              <a:t>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24351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885F15-C4B8-4665-BE68-8D40F10A1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94076"/>
            <a:ext cx="8229600" cy="1069848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 more in details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E939247-B3FC-4A01-8826-B544593C9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379BD-B848-4050-A4F3-480B683B5ED1}" type="slidenum">
              <a:rPr lang="fr-CH" smtClean="0"/>
              <a:pPr/>
              <a:t>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79610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E939247-B3FC-4A01-8826-B544593C9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379BD-B848-4050-A4F3-480B683B5ED1}" type="slidenum">
              <a:rPr lang="fr-CH" smtClean="0"/>
              <a:pPr/>
              <a:t>7</a:t>
            </a:fld>
            <a:endParaRPr lang="fr-CH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1A0C85B-D544-48DA-A79F-1A4ECCED48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9633"/>
            <a:ext cx="9144000" cy="6458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937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B2E599-7F38-471C-BFB0-2C33ECA26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1604" y="969493"/>
            <a:ext cx="5719608" cy="10668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Time-line and organization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353A95B-851E-4ED6-A2FA-FAF949A4EC23}"/>
              </a:ext>
            </a:extLst>
          </p:cNvPr>
          <p:cNvSpPr txBox="1"/>
          <p:nvPr/>
        </p:nvSpPr>
        <p:spPr>
          <a:xfrm>
            <a:off x="0" y="-2431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itchFamily="18" charset="0"/>
              </a:rPr>
              <a:t>Ibois</a:t>
            </a:r>
            <a:endParaRPr lang="fr-CH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56A5157-C3F1-4483-A71A-E9BD1A1C5FEF}"/>
              </a:ext>
            </a:extLst>
          </p:cNvPr>
          <p:cNvSpPr txBox="1"/>
          <p:nvPr/>
        </p:nvSpPr>
        <p:spPr>
          <a:xfrm>
            <a:off x="1547664" y="6381328"/>
            <a:ext cx="28440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Times New Roman" panose="02020603050405020304" pitchFamily="18" charset="0"/>
                <a:cs typeface="Times New Roman" pitchFamily="18" charset="0"/>
              </a:rPr>
              <a:t>Ecole Polytechnique Fédérale de Lausanne</a:t>
            </a:r>
            <a:endParaRPr lang="fr-CH" sz="1200" dirty="0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84293C6-D892-4611-8CFB-43639F98B2B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80" t="32741" r="24760" b="33819"/>
          <a:stretch/>
        </p:blipFill>
        <p:spPr>
          <a:xfrm>
            <a:off x="436568" y="6267799"/>
            <a:ext cx="1008112" cy="504056"/>
          </a:xfrm>
          <a:prstGeom prst="rect">
            <a:avLst/>
          </a:prstGeom>
        </p:spPr>
      </p:pic>
      <p:sp>
        <p:nvSpPr>
          <p:cNvPr id="11" name="Espace réservé du numéro de diapositive 9">
            <a:extLst>
              <a:ext uri="{FF2B5EF4-FFF2-40B4-BE49-F238E27FC236}">
                <a16:creationId xmlns:a16="http://schemas.microsoft.com/office/drawing/2014/main" id="{3CB9FBE6-0886-486E-827B-2167AB2C8962}"/>
              </a:ext>
            </a:extLst>
          </p:cNvPr>
          <p:cNvSpPr txBox="1">
            <a:spLocks/>
          </p:cNvSpPr>
          <p:nvPr/>
        </p:nvSpPr>
        <p:spPr>
          <a:xfrm>
            <a:off x="7956376" y="6237312"/>
            <a:ext cx="747712" cy="365760"/>
          </a:xfrm>
          <a:prstGeom prst="rect">
            <a:avLst/>
          </a:prstGeom>
        </p:spPr>
        <p:txBody>
          <a:bodyPr vert="horz" anchor="b"/>
          <a:lstStyle>
            <a:defPPr>
              <a:defRPr lang="fr-FR"/>
            </a:defPPr>
            <a:lvl1pPr marL="0" algn="r" defTabSz="914400" rtl="0" eaLnBrk="1" latinLnBrk="0" hangingPunct="1">
              <a:defRPr kumimoji="0"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D9379BD-B848-4050-A4F3-480B683B5ED1}" type="slidenum">
              <a:rPr lang="fr-CH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pPr/>
              <a:t>8</a:t>
            </a:fld>
            <a:endParaRPr lang="fr-CH" b="1" dirty="0">
              <a:solidFill>
                <a:schemeClr val="tx1"/>
              </a:solidFill>
              <a:latin typeface="Times New Roman" panose="02020603050405020304" pitchFamily="18" charset="0"/>
              <a:cs typeface="Times New Roman" pitchFamily="18" charset="0"/>
            </a:endParaRPr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7451C9D7-9FCC-47BB-BF2C-3C86DF4984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805" y="1956814"/>
            <a:ext cx="6929207" cy="3826577"/>
          </a:xfr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E3B4C148-F8BD-4C9A-B346-53C07B719292}"/>
              </a:ext>
            </a:extLst>
          </p:cNvPr>
          <p:cNvSpPr txBox="1"/>
          <p:nvPr/>
        </p:nvSpPr>
        <p:spPr>
          <a:xfrm>
            <a:off x="1043608" y="5783391"/>
            <a:ext cx="7052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Ref: Slide from Nicolas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Rogeau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236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A26350B-25CE-4134-B070-B33C95090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379BD-B848-4050-A4F3-480B683B5ED1}" type="slidenum">
              <a:rPr lang="fr-CH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9</a:t>
            </a:fld>
            <a:endParaRPr lang="fr-CH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8ECC4A6B-1147-488F-ABC7-68BB69C3F1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71465"/>
            <a:ext cx="9144000" cy="1038478"/>
          </a:xfrm>
          <a:prstGeom prst="rect">
            <a:avLst/>
          </a:prstGeom>
        </p:spPr>
      </p:pic>
      <p:grpSp>
        <p:nvGrpSpPr>
          <p:cNvPr id="13" name="Groupe 12">
            <a:extLst>
              <a:ext uri="{FF2B5EF4-FFF2-40B4-BE49-F238E27FC236}">
                <a16:creationId xmlns:a16="http://schemas.microsoft.com/office/drawing/2014/main" id="{12999B9C-B163-4809-B244-866E57C37F86}"/>
              </a:ext>
            </a:extLst>
          </p:cNvPr>
          <p:cNvGrpSpPr/>
          <p:nvPr/>
        </p:nvGrpSpPr>
        <p:grpSpPr>
          <a:xfrm>
            <a:off x="5003460" y="2083166"/>
            <a:ext cx="142920" cy="748080"/>
            <a:chOff x="5583120" y="2128440"/>
            <a:chExt cx="142920" cy="748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1" name="Encre 10">
                  <a:extLst>
                    <a:ext uri="{FF2B5EF4-FFF2-40B4-BE49-F238E27FC236}">
                      <a16:creationId xmlns:a16="http://schemas.microsoft.com/office/drawing/2014/main" id="{D3EEAB41-ABC0-463B-8650-BB14F7994A0A}"/>
                    </a:ext>
                  </a:extLst>
                </p14:cNvPr>
                <p14:cNvContentPartPr/>
                <p14:nvPr/>
              </p14:nvContentPartPr>
              <p14:xfrm>
                <a:off x="5674920" y="2128440"/>
                <a:ext cx="37080" cy="664200"/>
              </p14:xfrm>
            </p:contentPart>
          </mc:Choice>
          <mc:Fallback>
            <p:pic>
              <p:nvPicPr>
                <p:cNvPr id="11" name="Encre 10">
                  <a:extLst>
                    <a:ext uri="{FF2B5EF4-FFF2-40B4-BE49-F238E27FC236}">
                      <a16:creationId xmlns:a16="http://schemas.microsoft.com/office/drawing/2014/main" id="{D3EEAB41-ABC0-463B-8650-BB14F7994A0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666280" y="2119800"/>
                  <a:ext cx="54720" cy="68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2" name="Encre 11">
                  <a:extLst>
                    <a:ext uri="{FF2B5EF4-FFF2-40B4-BE49-F238E27FC236}">
                      <a16:creationId xmlns:a16="http://schemas.microsoft.com/office/drawing/2014/main" id="{DBEC24E5-57A8-4102-98A9-A56169A2C5B8}"/>
                    </a:ext>
                  </a:extLst>
                </p14:cNvPr>
                <p14:cNvContentPartPr/>
                <p14:nvPr/>
              </p14:nvContentPartPr>
              <p14:xfrm>
                <a:off x="5583120" y="2741520"/>
                <a:ext cx="142920" cy="135000"/>
              </p14:xfrm>
            </p:contentPart>
          </mc:Choice>
          <mc:Fallback>
            <p:pic>
              <p:nvPicPr>
                <p:cNvPr id="12" name="Encre 11">
                  <a:extLst>
                    <a:ext uri="{FF2B5EF4-FFF2-40B4-BE49-F238E27FC236}">
                      <a16:creationId xmlns:a16="http://schemas.microsoft.com/office/drawing/2014/main" id="{DBEC24E5-57A8-4102-98A9-A56169A2C5B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574480" y="2732880"/>
                  <a:ext cx="160560" cy="152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D7180854-CA52-474D-883A-1F408E31ED0E}"/>
              </a:ext>
            </a:extLst>
          </p:cNvPr>
          <p:cNvGrpSpPr/>
          <p:nvPr/>
        </p:nvGrpSpPr>
        <p:grpSpPr>
          <a:xfrm>
            <a:off x="4184100" y="1442187"/>
            <a:ext cx="1822320" cy="364320"/>
            <a:chOff x="4958880" y="1510680"/>
            <a:chExt cx="1822320" cy="364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4" name="Encre 13">
                  <a:extLst>
                    <a:ext uri="{FF2B5EF4-FFF2-40B4-BE49-F238E27FC236}">
                      <a16:creationId xmlns:a16="http://schemas.microsoft.com/office/drawing/2014/main" id="{973D8EDD-973E-4DB1-A614-D119045887DC}"/>
                    </a:ext>
                  </a:extLst>
                </p14:cNvPr>
                <p14:cNvContentPartPr/>
                <p14:nvPr/>
              </p14:nvContentPartPr>
              <p14:xfrm>
                <a:off x="4958880" y="1616520"/>
                <a:ext cx="224640" cy="174240"/>
              </p14:xfrm>
            </p:contentPart>
          </mc:Choice>
          <mc:Fallback>
            <p:pic>
              <p:nvPicPr>
                <p:cNvPr id="14" name="Encre 13">
                  <a:extLst>
                    <a:ext uri="{FF2B5EF4-FFF2-40B4-BE49-F238E27FC236}">
                      <a16:creationId xmlns:a16="http://schemas.microsoft.com/office/drawing/2014/main" id="{973D8EDD-973E-4DB1-A614-D119045887D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950240" y="1607880"/>
                  <a:ext cx="24228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5" name="Encre 14">
                  <a:extLst>
                    <a:ext uri="{FF2B5EF4-FFF2-40B4-BE49-F238E27FC236}">
                      <a16:creationId xmlns:a16="http://schemas.microsoft.com/office/drawing/2014/main" id="{0E3A5C4C-9333-441B-9C15-01841CBB8024}"/>
                    </a:ext>
                  </a:extLst>
                </p14:cNvPr>
                <p14:cNvContentPartPr/>
                <p14:nvPr/>
              </p14:nvContentPartPr>
              <p14:xfrm>
                <a:off x="5160480" y="1591680"/>
                <a:ext cx="174960" cy="164880"/>
              </p14:xfrm>
            </p:contentPart>
          </mc:Choice>
          <mc:Fallback>
            <p:pic>
              <p:nvPicPr>
                <p:cNvPr id="15" name="Encre 14">
                  <a:extLst>
                    <a:ext uri="{FF2B5EF4-FFF2-40B4-BE49-F238E27FC236}">
                      <a16:creationId xmlns:a16="http://schemas.microsoft.com/office/drawing/2014/main" id="{0E3A5C4C-9333-441B-9C15-01841CBB802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151840" y="1583040"/>
                  <a:ext cx="19260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6" name="Encre 15">
                  <a:extLst>
                    <a:ext uri="{FF2B5EF4-FFF2-40B4-BE49-F238E27FC236}">
                      <a16:creationId xmlns:a16="http://schemas.microsoft.com/office/drawing/2014/main" id="{A4E6B337-8F89-4A6E-B8C6-CB2CA4F4C5C4}"/>
                    </a:ext>
                  </a:extLst>
                </p14:cNvPr>
                <p14:cNvContentPartPr/>
                <p14:nvPr/>
              </p14:nvContentPartPr>
              <p14:xfrm>
                <a:off x="5390520" y="1624080"/>
                <a:ext cx="243720" cy="154800"/>
              </p14:xfrm>
            </p:contentPart>
          </mc:Choice>
          <mc:Fallback>
            <p:pic>
              <p:nvPicPr>
                <p:cNvPr id="16" name="Encre 15">
                  <a:extLst>
                    <a:ext uri="{FF2B5EF4-FFF2-40B4-BE49-F238E27FC236}">
                      <a16:creationId xmlns:a16="http://schemas.microsoft.com/office/drawing/2014/main" id="{A4E6B337-8F89-4A6E-B8C6-CB2CA4F4C5C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381520" y="1615080"/>
                  <a:ext cx="26136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7" name="Encre 16">
                  <a:extLst>
                    <a:ext uri="{FF2B5EF4-FFF2-40B4-BE49-F238E27FC236}">
                      <a16:creationId xmlns:a16="http://schemas.microsoft.com/office/drawing/2014/main" id="{47525543-6D83-4D2D-B911-255AD238351A}"/>
                    </a:ext>
                  </a:extLst>
                </p14:cNvPr>
                <p14:cNvContentPartPr/>
                <p14:nvPr/>
              </p14:nvContentPartPr>
              <p14:xfrm>
                <a:off x="5655840" y="1621920"/>
                <a:ext cx="120240" cy="191880"/>
              </p14:xfrm>
            </p:contentPart>
          </mc:Choice>
          <mc:Fallback>
            <p:pic>
              <p:nvPicPr>
                <p:cNvPr id="17" name="Encre 16">
                  <a:extLst>
                    <a:ext uri="{FF2B5EF4-FFF2-40B4-BE49-F238E27FC236}">
                      <a16:creationId xmlns:a16="http://schemas.microsoft.com/office/drawing/2014/main" id="{47525543-6D83-4D2D-B911-255AD238351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647200" y="1613280"/>
                  <a:ext cx="13788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8" name="Encre 17">
                  <a:extLst>
                    <a:ext uri="{FF2B5EF4-FFF2-40B4-BE49-F238E27FC236}">
                      <a16:creationId xmlns:a16="http://schemas.microsoft.com/office/drawing/2014/main" id="{519DAEB9-FA05-4B1F-9F95-147FCB0A8523}"/>
                    </a:ext>
                  </a:extLst>
                </p14:cNvPr>
                <p14:cNvContentPartPr/>
                <p14:nvPr/>
              </p14:nvContentPartPr>
              <p14:xfrm>
                <a:off x="5769600" y="1641360"/>
                <a:ext cx="226800" cy="150840"/>
              </p14:xfrm>
            </p:contentPart>
          </mc:Choice>
          <mc:Fallback>
            <p:pic>
              <p:nvPicPr>
                <p:cNvPr id="18" name="Encre 17">
                  <a:extLst>
                    <a:ext uri="{FF2B5EF4-FFF2-40B4-BE49-F238E27FC236}">
                      <a16:creationId xmlns:a16="http://schemas.microsoft.com/office/drawing/2014/main" id="{519DAEB9-FA05-4B1F-9F95-147FCB0A852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760960" y="1632360"/>
                  <a:ext cx="24444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0" name="Encre 19">
                  <a:extLst>
                    <a:ext uri="{FF2B5EF4-FFF2-40B4-BE49-F238E27FC236}">
                      <a16:creationId xmlns:a16="http://schemas.microsoft.com/office/drawing/2014/main" id="{50E68BE8-384D-4351-8D06-DCEA07524166}"/>
                    </a:ext>
                  </a:extLst>
                </p14:cNvPr>
                <p14:cNvContentPartPr/>
                <p14:nvPr/>
              </p14:nvContentPartPr>
              <p14:xfrm>
                <a:off x="6074160" y="1510680"/>
                <a:ext cx="298800" cy="324360"/>
              </p14:xfrm>
            </p:contentPart>
          </mc:Choice>
          <mc:Fallback>
            <p:pic>
              <p:nvPicPr>
                <p:cNvPr id="20" name="Encre 19">
                  <a:extLst>
                    <a:ext uri="{FF2B5EF4-FFF2-40B4-BE49-F238E27FC236}">
                      <a16:creationId xmlns:a16="http://schemas.microsoft.com/office/drawing/2014/main" id="{50E68BE8-384D-4351-8D06-DCEA0752416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065160" y="1501680"/>
                  <a:ext cx="31644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1" name="Encre 20">
                  <a:extLst>
                    <a:ext uri="{FF2B5EF4-FFF2-40B4-BE49-F238E27FC236}">
                      <a16:creationId xmlns:a16="http://schemas.microsoft.com/office/drawing/2014/main" id="{4FF7E6CD-9287-4064-903F-0384CD519928}"/>
                    </a:ext>
                  </a:extLst>
                </p14:cNvPr>
                <p14:cNvContentPartPr/>
                <p14:nvPr/>
              </p14:nvContentPartPr>
              <p14:xfrm>
                <a:off x="6395280" y="1687800"/>
                <a:ext cx="156600" cy="187200"/>
              </p14:xfrm>
            </p:contentPart>
          </mc:Choice>
          <mc:Fallback>
            <p:pic>
              <p:nvPicPr>
                <p:cNvPr id="21" name="Encre 20">
                  <a:extLst>
                    <a:ext uri="{FF2B5EF4-FFF2-40B4-BE49-F238E27FC236}">
                      <a16:creationId xmlns:a16="http://schemas.microsoft.com/office/drawing/2014/main" id="{4FF7E6CD-9287-4064-903F-0384CD51992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386280" y="1679160"/>
                  <a:ext cx="17424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2" name="Encre 21">
                  <a:extLst>
                    <a:ext uri="{FF2B5EF4-FFF2-40B4-BE49-F238E27FC236}">
                      <a16:creationId xmlns:a16="http://schemas.microsoft.com/office/drawing/2014/main" id="{76838164-7EFE-4163-A06D-97A1C0938C66}"/>
                    </a:ext>
                  </a:extLst>
                </p14:cNvPr>
                <p14:cNvContentPartPr/>
                <p14:nvPr/>
              </p14:nvContentPartPr>
              <p14:xfrm>
                <a:off x="6555480" y="1672680"/>
                <a:ext cx="225720" cy="185760"/>
              </p14:xfrm>
            </p:contentPart>
          </mc:Choice>
          <mc:Fallback>
            <p:pic>
              <p:nvPicPr>
                <p:cNvPr id="22" name="Encre 21">
                  <a:extLst>
                    <a:ext uri="{FF2B5EF4-FFF2-40B4-BE49-F238E27FC236}">
                      <a16:creationId xmlns:a16="http://schemas.microsoft.com/office/drawing/2014/main" id="{76838164-7EFE-4163-A06D-97A1C0938C6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546840" y="1663680"/>
                  <a:ext cx="243360" cy="20340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25" name="Connecteur : en angle 24">
            <a:extLst>
              <a:ext uri="{FF2B5EF4-FFF2-40B4-BE49-F238E27FC236}">
                <a16:creationId xmlns:a16="http://schemas.microsoft.com/office/drawing/2014/main" id="{7395E754-33E6-4C7B-862B-2BEC8C64C410}"/>
              </a:ext>
            </a:extLst>
          </p:cNvPr>
          <p:cNvCxnSpPr>
            <a:cxnSpLocks/>
          </p:cNvCxnSpPr>
          <p:nvPr/>
        </p:nvCxnSpPr>
        <p:spPr>
          <a:xfrm flipV="1">
            <a:off x="4058528" y="3671625"/>
            <a:ext cx="1358144" cy="676000"/>
          </a:xfrm>
          <a:prstGeom prst="bentConnector3">
            <a:avLst>
              <a:gd name="adj1" fmla="val 10012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 : en angle 32">
            <a:extLst>
              <a:ext uri="{FF2B5EF4-FFF2-40B4-BE49-F238E27FC236}">
                <a16:creationId xmlns:a16="http://schemas.microsoft.com/office/drawing/2014/main" id="{38897472-91CA-4CA0-823E-4A6DB0AABC27}"/>
              </a:ext>
            </a:extLst>
          </p:cNvPr>
          <p:cNvCxnSpPr>
            <a:cxnSpLocks/>
          </p:cNvCxnSpPr>
          <p:nvPr/>
        </p:nvCxnSpPr>
        <p:spPr>
          <a:xfrm flipV="1">
            <a:off x="4070548" y="3593249"/>
            <a:ext cx="1947892" cy="1230672"/>
          </a:xfrm>
          <a:prstGeom prst="bentConnector3">
            <a:avLst>
              <a:gd name="adj1" fmla="val 10007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 : en angle 33">
            <a:extLst>
              <a:ext uri="{FF2B5EF4-FFF2-40B4-BE49-F238E27FC236}">
                <a16:creationId xmlns:a16="http://schemas.microsoft.com/office/drawing/2014/main" id="{46314CAE-FC37-4039-94AE-3EDF5C2D0DFC}"/>
              </a:ext>
            </a:extLst>
          </p:cNvPr>
          <p:cNvCxnSpPr>
            <a:cxnSpLocks/>
          </p:cNvCxnSpPr>
          <p:nvPr/>
        </p:nvCxnSpPr>
        <p:spPr>
          <a:xfrm flipV="1">
            <a:off x="4058528" y="3501009"/>
            <a:ext cx="2624841" cy="1649790"/>
          </a:xfrm>
          <a:prstGeom prst="bentConnector3">
            <a:avLst>
              <a:gd name="adj1" fmla="val 9993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 : en angle 44">
            <a:extLst>
              <a:ext uri="{FF2B5EF4-FFF2-40B4-BE49-F238E27FC236}">
                <a16:creationId xmlns:a16="http://schemas.microsoft.com/office/drawing/2014/main" id="{43CE4EA5-2726-4F74-8BC5-F1EF2845AA3B}"/>
              </a:ext>
            </a:extLst>
          </p:cNvPr>
          <p:cNvCxnSpPr>
            <a:cxnSpLocks/>
          </p:cNvCxnSpPr>
          <p:nvPr/>
        </p:nvCxnSpPr>
        <p:spPr>
          <a:xfrm flipV="1">
            <a:off x="4058528" y="3924483"/>
            <a:ext cx="3260312" cy="1664757"/>
          </a:xfrm>
          <a:prstGeom prst="bentConnector3">
            <a:avLst>
              <a:gd name="adj1" fmla="val 9986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ZoneTexte 47">
            <a:extLst>
              <a:ext uri="{FF2B5EF4-FFF2-40B4-BE49-F238E27FC236}">
                <a16:creationId xmlns:a16="http://schemas.microsoft.com/office/drawing/2014/main" id="{32BFF07E-EDF0-4FEE-981D-C614C257A3A9}"/>
              </a:ext>
            </a:extLst>
          </p:cNvPr>
          <p:cNvSpPr txBox="1"/>
          <p:nvPr/>
        </p:nvSpPr>
        <p:spPr>
          <a:xfrm>
            <a:off x="139760" y="3740509"/>
            <a:ext cx="40585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and test the TOF Sensors and implement the algorithm for feature matching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0B28AA94-EE7A-4B58-8978-B320A9756BCA}"/>
              </a:ext>
            </a:extLst>
          </p:cNvPr>
          <p:cNvSpPr txBox="1"/>
          <p:nvPr/>
        </p:nvSpPr>
        <p:spPr>
          <a:xfrm>
            <a:off x="125572" y="4618028"/>
            <a:ext cx="405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a way to have the 4 values needed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D9B15DA8-3AA1-4D64-9078-9FF96EC970A4}"/>
              </a:ext>
            </a:extLst>
          </p:cNvPr>
          <p:cNvSpPr txBox="1"/>
          <p:nvPr/>
        </p:nvSpPr>
        <p:spPr>
          <a:xfrm>
            <a:off x="132666" y="5046544"/>
            <a:ext cx="3932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 to finish the implementation of everything and test on the robot</a:t>
            </a:r>
          </a:p>
        </p:txBody>
      </p:sp>
      <p:sp>
        <p:nvSpPr>
          <p:cNvPr id="54" name="Accolade fermante 53">
            <a:extLst>
              <a:ext uri="{FF2B5EF4-FFF2-40B4-BE49-F238E27FC236}">
                <a16:creationId xmlns:a16="http://schemas.microsoft.com/office/drawing/2014/main" id="{531B47C2-87A9-40F3-9927-E9F3207EB90E}"/>
              </a:ext>
            </a:extLst>
          </p:cNvPr>
          <p:cNvSpPr/>
          <p:nvPr/>
        </p:nvSpPr>
        <p:spPr>
          <a:xfrm rot="10800000">
            <a:off x="3851919" y="5046543"/>
            <a:ext cx="242455" cy="59640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55" name="Encre 54">
                <a:extLst>
                  <a:ext uri="{FF2B5EF4-FFF2-40B4-BE49-F238E27FC236}">
                    <a16:creationId xmlns:a16="http://schemas.microsoft.com/office/drawing/2014/main" id="{395DF154-7A14-48EA-9084-CFBF04C2CE0E}"/>
                  </a:ext>
                </a:extLst>
              </p14:cNvPr>
              <p14:cNvContentPartPr/>
              <p14:nvPr/>
            </p14:nvContentPartPr>
            <p14:xfrm>
              <a:off x="5271880" y="2912520"/>
              <a:ext cx="203400" cy="314280"/>
            </p14:xfrm>
          </p:contentPart>
        </mc:Choice>
        <mc:Fallback>
          <p:pic>
            <p:nvPicPr>
              <p:cNvPr id="55" name="Encre 54">
                <a:extLst>
                  <a:ext uri="{FF2B5EF4-FFF2-40B4-BE49-F238E27FC236}">
                    <a16:creationId xmlns:a16="http://schemas.microsoft.com/office/drawing/2014/main" id="{395DF154-7A14-48EA-9084-CFBF04C2CE0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262880" y="2903880"/>
                <a:ext cx="221040" cy="331920"/>
              </a:xfrm>
              <a:prstGeom prst="rect">
                <a:avLst/>
              </a:prstGeom>
            </p:spPr>
          </p:pic>
        </mc:Fallback>
      </mc:AlternateContent>
      <p:grpSp>
        <p:nvGrpSpPr>
          <p:cNvPr id="63" name="Groupe 62">
            <a:extLst>
              <a:ext uri="{FF2B5EF4-FFF2-40B4-BE49-F238E27FC236}">
                <a16:creationId xmlns:a16="http://schemas.microsoft.com/office/drawing/2014/main" id="{F503D4E3-114F-4B9A-B803-AD8C5879BA1F}"/>
              </a:ext>
            </a:extLst>
          </p:cNvPr>
          <p:cNvGrpSpPr/>
          <p:nvPr/>
        </p:nvGrpSpPr>
        <p:grpSpPr>
          <a:xfrm>
            <a:off x="5815120" y="2938800"/>
            <a:ext cx="953280" cy="302040"/>
            <a:chOff x="5815120" y="2938800"/>
            <a:chExt cx="953280" cy="302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56" name="Encre 55">
                  <a:extLst>
                    <a:ext uri="{FF2B5EF4-FFF2-40B4-BE49-F238E27FC236}">
                      <a16:creationId xmlns:a16="http://schemas.microsoft.com/office/drawing/2014/main" id="{CC62D4D4-8B0E-4CA3-A528-EC6861D7653B}"/>
                    </a:ext>
                  </a:extLst>
                </p14:cNvPr>
                <p14:cNvContentPartPr/>
                <p14:nvPr/>
              </p14:nvContentPartPr>
              <p14:xfrm>
                <a:off x="5815120" y="2938800"/>
                <a:ext cx="182160" cy="298800"/>
              </p14:xfrm>
            </p:contentPart>
          </mc:Choice>
          <mc:Fallback>
            <p:pic>
              <p:nvPicPr>
                <p:cNvPr id="56" name="Encre 55">
                  <a:extLst>
                    <a:ext uri="{FF2B5EF4-FFF2-40B4-BE49-F238E27FC236}">
                      <a16:creationId xmlns:a16="http://schemas.microsoft.com/office/drawing/2014/main" id="{CC62D4D4-8B0E-4CA3-A528-EC6861D7653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806480" y="2930160"/>
                  <a:ext cx="19980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1626B82E-2962-45C3-8FF6-A6F037D337A3}"/>
                    </a:ext>
                  </a:extLst>
                </p14:cNvPr>
                <p14:cNvContentPartPr/>
                <p14:nvPr/>
              </p14:nvContentPartPr>
              <p14:xfrm>
                <a:off x="6006280" y="2944920"/>
                <a:ext cx="244800" cy="267840"/>
              </p14:xfrm>
            </p:contentPart>
          </mc:Choice>
          <mc:Fallback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1626B82E-2962-45C3-8FF6-A6F037D337A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997280" y="2935920"/>
                  <a:ext cx="26244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90AF0043-2446-4396-AC22-5D8806691B5B}"/>
                    </a:ext>
                  </a:extLst>
                </p14:cNvPr>
                <p14:cNvContentPartPr/>
                <p14:nvPr/>
              </p14:nvContentPartPr>
              <p14:xfrm>
                <a:off x="6428560" y="2958600"/>
                <a:ext cx="156960" cy="265680"/>
              </p14:xfrm>
            </p:contentPart>
          </mc:Choice>
          <mc:Fallback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90AF0043-2446-4396-AC22-5D8806691B5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419560" y="2949600"/>
                  <a:ext cx="17460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FE219F14-1DF0-4407-A28D-BD070017D21C}"/>
                    </a:ext>
                  </a:extLst>
                </p14:cNvPr>
                <p14:cNvContentPartPr/>
                <p14:nvPr/>
              </p14:nvContentPartPr>
              <p14:xfrm>
                <a:off x="6644200" y="2947800"/>
                <a:ext cx="124200" cy="293040"/>
              </p14:xfrm>
            </p:contentPart>
          </mc:Choice>
          <mc:Fallback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FE219F14-1DF0-4407-A28D-BD070017D21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635200" y="2938800"/>
                  <a:ext cx="141840" cy="310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Groupe 65">
            <a:extLst>
              <a:ext uri="{FF2B5EF4-FFF2-40B4-BE49-F238E27FC236}">
                <a16:creationId xmlns:a16="http://schemas.microsoft.com/office/drawing/2014/main" id="{DBB845F0-295B-4D48-B400-D79B084819A0}"/>
              </a:ext>
            </a:extLst>
          </p:cNvPr>
          <p:cNvGrpSpPr/>
          <p:nvPr/>
        </p:nvGrpSpPr>
        <p:grpSpPr>
          <a:xfrm>
            <a:off x="7052440" y="2585640"/>
            <a:ext cx="1034280" cy="656640"/>
            <a:chOff x="7052440" y="2585640"/>
            <a:chExt cx="1034280" cy="656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9EEDF43C-F96A-45EC-B1EC-003D2AA53540}"/>
                    </a:ext>
                  </a:extLst>
                </p14:cNvPr>
                <p14:cNvContentPartPr/>
                <p14:nvPr/>
              </p14:nvContentPartPr>
              <p14:xfrm>
                <a:off x="7052440" y="2620560"/>
                <a:ext cx="165600" cy="217800"/>
              </p14:xfrm>
            </p:contentPart>
          </mc:Choice>
          <mc:Fallback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9EEDF43C-F96A-45EC-B1EC-003D2AA5354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043800" y="2611560"/>
                  <a:ext cx="18324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0CD09C19-69DA-425E-B77E-456A66292C4E}"/>
                    </a:ext>
                  </a:extLst>
                </p14:cNvPr>
                <p14:cNvContentPartPr/>
                <p14:nvPr/>
              </p14:nvContentPartPr>
              <p14:xfrm>
                <a:off x="7259080" y="2585640"/>
                <a:ext cx="266760" cy="267480"/>
              </p14:xfrm>
            </p:contentPart>
          </mc:Choice>
          <mc:Fallback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0CD09C19-69DA-425E-B77E-456A66292C4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250080" y="2577000"/>
                  <a:ext cx="28440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CD2E3B7D-1A00-4FB7-AA72-F894CA4A7F00}"/>
                    </a:ext>
                  </a:extLst>
                </p14:cNvPr>
                <p14:cNvContentPartPr/>
                <p14:nvPr/>
              </p14:nvContentPartPr>
              <p14:xfrm>
                <a:off x="7699720" y="2988120"/>
                <a:ext cx="183960" cy="254160"/>
              </p14:xfrm>
            </p:contentPart>
          </mc:Choice>
          <mc:Fallback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CD2E3B7D-1A00-4FB7-AA72-F894CA4A7F0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690720" y="2979120"/>
                  <a:ext cx="20160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A7AF97B9-CC6C-4A5F-8696-95F3B94692A3}"/>
                    </a:ext>
                  </a:extLst>
                </p14:cNvPr>
                <p14:cNvContentPartPr/>
                <p14:nvPr/>
              </p14:nvContentPartPr>
              <p14:xfrm>
                <a:off x="7943080" y="2956440"/>
                <a:ext cx="143640" cy="264240"/>
              </p14:xfrm>
            </p:contentPart>
          </mc:Choice>
          <mc:Fallback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A7AF97B9-CC6C-4A5F-8696-95F3B94692A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934080" y="2947440"/>
                  <a:ext cx="161280" cy="28188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67" name="Connecteur : en angle 66">
            <a:extLst>
              <a:ext uri="{FF2B5EF4-FFF2-40B4-BE49-F238E27FC236}">
                <a16:creationId xmlns:a16="http://schemas.microsoft.com/office/drawing/2014/main" id="{01F92B56-3660-48DE-933C-644757AD107B}"/>
              </a:ext>
            </a:extLst>
          </p:cNvPr>
          <p:cNvCxnSpPr>
            <a:cxnSpLocks/>
          </p:cNvCxnSpPr>
          <p:nvPr/>
        </p:nvCxnSpPr>
        <p:spPr>
          <a:xfrm flipV="1">
            <a:off x="4099301" y="3560790"/>
            <a:ext cx="3818240" cy="2460498"/>
          </a:xfrm>
          <a:prstGeom prst="bentConnector3">
            <a:avLst>
              <a:gd name="adj1" fmla="val 10002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 : en angle 72">
            <a:extLst>
              <a:ext uri="{FF2B5EF4-FFF2-40B4-BE49-F238E27FC236}">
                <a16:creationId xmlns:a16="http://schemas.microsoft.com/office/drawing/2014/main" id="{C65566EC-97CD-49D7-9A16-A86A440934AD}"/>
              </a:ext>
            </a:extLst>
          </p:cNvPr>
          <p:cNvCxnSpPr>
            <a:cxnSpLocks/>
          </p:cNvCxnSpPr>
          <p:nvPr/>
        </p:nvCxnSpPr>
        <p:spPr>
          <a:xfrm flipV="1">
            <a:off x="4058528" y="3794215"/>
            <a:ext cx="4482262" cy="2731129"/>
          </a:xfrm>
          <a:prstGeom prst="bentConnector3">
            <a:avLst>
              <a:gd name="adj1" fmla="val 10009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ZoneTexte 75">
            <a:extLst>
              <a:ext uri="{FF2B5EF4-FFF2-40B4-BE49-F238E27FC236}">
                <a16:creationId xmlns:a16="http://schemas.microsoft.com/office/drawing/2014/main" id="{02363B57-2F23-409D-A305-58DCA1F0182E}"/>
              </a:ext>
            </a:extLst>
          </p:cNvPr>
          <p:cNvSpPr txBox="1"/>
          <p:nvPr/>
        </p:nvSpPr>
        <p:spPr>
          <a:xfrm>
            <a:off x="139760" y="5779272"/>
            <a:ext cx="378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Report </a:t>
            </a: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4B3BE308-F25E-4D28-945F-82E7C3D0745A}"/>
              </a:ext>
            </a:extLst>
          </p:cNvPr>
          <p:cNvSpPr txBox="1"/>
          <p:nvPr/>
        </p:nvSpPr>
        <p:spPr>
          <a:xfrm>
            <a:off x="139760" y="6340678"/>
            <a:ext cx="378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Presentation  </a:t>
            </a:r>
          </a:p>
        </p:txBody>
      </p:sp>
    </p:spTree>
    <p:extLst>
      <p:ext uri="{BB962C8B-B14F-4D97-AF65-F5344CB8AC3E}">
        <p14:creationId xmlns:p14="http://schemas.microsoft.com/office/powerpoint/2010/main" val="32832284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in">
  <a:themeElements>
    <a:clrScheme name="Urbai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i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i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347</TotalTime>
  <Words>345</Words>
  <Application>Microsoft Office PowerPoint</Application>
  <PresentationFormat>Affichage à l'écran (4:3)</PresentationFormat>
  <Paragraphs>83</Paragraphs>
  <Slides>13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22" baseType="lpstr">
      <vt:lpstr>Arial</vt:lpstr>
      <vt:lpstr>Calibri</vt:lpstr>
      <vt:lpstr>Cambria Math</vt:lpstr>
      <vt:lpstr>Georgia</vt:lpstr>
      <vt:lpstr>inherit</vt:lpstr>
      <vt:lpstr>Times New Roman</vt:lpstr>
      <vt:lpstr>Trebuchet MS</vt:lpstr>
      <vt:lpstr>Wingdings 2</vt:lpstr>
      <vt:lpstr>Urbain</vt:lpstr>
      <vt:lpstr>  Semester Project  Robotic assembly of large-scale timber structures</vt:lpstr>
      <vt:lpstr>Content</vt:lpstr>
      <vt:lpstr>Bluring effect</vt:lpstr>
      <vt:lpstr>Bluring effect</vt:lpstr>
      <vt:lpstr>Marker’s selection</vt:lpstr>
      <vt:lpstr>Block Diagram more in details</vt:lpstr>
      <vt:lpstr>Présentation PowerPoint</vt:lpstr>
      <vt:lpstr>Time-line and organization</vt:lpstr>
      <vt:lpstr>Présentation PowerPoint</vt:lpstr>
      <vt:lpstr>Uncertainty</vt:lpstr>
      <vt:lpstr>Uncertainty</vt:lpstr>
      <vt:lpstr>Uncertainty</vt:lpstr>
      <vt:lpstr>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Semester Project  Robotic assembly of large-scale timber structures</dc:title>
  <dc:creator>Florian Genilloud</dc:creator>
  <cp:lastModifiedBy>Florian Genilloud</cp:lastModifiedBy>
  <cp:revision>1</cp:revision>
  <dcterms:created xsi:type="dcterms:W3CDTF">2020-09-24T12:06:20Z</dcterms:created>
  <dcterms:modified xsi:type="dcterms:W3CDTF">2020-11-12T08:30:53Z</dcterms:modified>
</cp:coreProperties>
</file>