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133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86C79-F136-41F5-A427-F8D7826B0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42320E-FDE9-426A-B259-7BFC726BD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DE0C93-A719-48B8-AA26-55346965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50F-5087-4B4D-9E32-ED0017E70D3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710015-A82E-4F6D-82B4-00A02DD5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A01B4E-F17B-46C6-8252-6266E978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02FC-4A8F-4B9C-B92E-B2761BD71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0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0D35C-79AE-4436-B013-A1626190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0C849C-211C-4640-8132-3EDAD08C0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102A4E-054C-47D0-ADE9-D5D78A8B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50F-5087-4B4D-9E32-ED0017E70D3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503D90-B0FA-45C4-A89B-039211B5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119A79-B5E6-41F1-AB13-290883EE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02FC-4A8F-4B9C-B92E-B2761BD71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6AC7A8C-2D2C-40B3-BE43-07A2ED79A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EFC9E7-4399-4660-924C-349D75980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764F38-73CF-41A9-9588-8FE7BC09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50F-5087-4B4D-9E32-ED0017E70D3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A4EB3E-576A-4466-83AE-70E3F3EF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908ADC-F6AC-477B-BB93-A849E410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02FC-4A8F-4B9C-B92E-B2761BD71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07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7ABFA0-3146-4854-8268-67542208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FA49AA-CBB5-4C53-A02D-36EF4F06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18131A-3FF9-4E87-8165-B397E322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50F-5087-4B4D-9E32-ED0017E70D3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86924C-57C0-4A78-AEDB-6C56E001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AD33D7-7314-4E52-B541-B4C9E8A9B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02FC-4A8F-4B9C-B92E-B2761BD71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4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57D9B0-4A87-4F53-BCB8-7F6891C1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E7D7B7-AA18-45C0-A161-A4EC426F3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285688-4D70-4540-8A8F-AD07136A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50F-5087-4B4D-9E32-ED0017E70D3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C8CF12-C5DD-4FBE-824A-6D8CCB74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0E9DCA-29C6-49BB-8178-69A8C001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02FC-4A8F-4B9C-B92E-B2761BD71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1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B0E83-2BFD-437E-8E6B-FB5C0CC1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8B921E-F5E4-412A-9A6A-3EB20213F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31939C-68C1-4698-B654-2AE8A264E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44906B-D54B-4791-AAB3-3BE8724A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50F-5087-4B4D-9E32-ED0017E70D3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349AA0-73E5-43E2-8728-5C886421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6A9E87-6B84-4BC4-8F5D-AB7F08D2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02FC-4A8F-4B9C-B92E-B2761BD71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8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E6FC4-DA95-4325-900F-A6149599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A7D885-2AE3-46F9-B4F5-76175ACAE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736F2C-8E4B-4C93-8BA3-C6B6D625A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A3AEFD-3136-4E56-A323-8C1B163CA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323465-3E5F-4C67-8C00-9681DC6F7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C8BDE52-009B-4996-8415-A3652104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50F-5087-4B4D-9E32-ED0017E70D3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A77DB0B-4750-41D8-AA92-C1590449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0806D6-FDDC-4A03-8C99-B04A0379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02FC-4A8F-4B9C-B92E-B2761BD71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5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4B438-8B05-4CA3-AC1F-9C3558D6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E6DFB4-A261-408C-80DE-9D01A011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50F-5087-4B4D-9E32-ED0017E70D3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45D83C-318E-455B-86C1-9744CC1C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71DFC7-AB9A-48D9-A58E-A9AE2008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02FC-4A8F-4B9C-B92E-B2761BD71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6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2BFEE7D-6A10-4780-A73D-F26C6D1D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50F-5087-4B4D-9E32-ED0017E70D3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7709E5-595D-4A2F-9EA7-0A1A848D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1EED59-6D46-466D-BE00-1693AEED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02FC-4A8F-4B9C-B92E-B2761BD71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1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489AB-942F-4320-8BD1-3CEB0DEB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0FE5BB-DD8F-4F72-89FB-3A1C83FA7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0D0F44-E3B1-4C32-9DF0-0CBEBFA8D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2DEE00-86C1-4545-8AEC-C9ED51DB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50F-5087-4B4D-9E32-ED0017E70D3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5E9DF0-F36C-4CF6-9DF7-363AEDA5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A3D141-286A-422F-9714-A3BC0DEE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02FC-4A8F-4B9C-B92E-B2761BD71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0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C54C90-24D9-49F9-8CEC-8C6D275E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7229B7-7DA4-4B8D-8003-AFD652888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4DD87A-4CD1-4D45-B4F1-12283ABC9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A7D813-C9F8-4EB4-8898-D2E96AF9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A50F-5087-4B4D-9E32-ED0017E70D3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4DC41D-FA4D-4EBE-87C5-FBEE3055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8D8C59-1FE4-4798-815C-B16C1CBA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02FC-4A8F-4B9C-B92E-B2761BD71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027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4CFF2E-928A-4075-A7BA-7A091CA6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502132-B5C0-4660-8382-B3F90D451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5B8358-3C29-45E7-9F01-1CC01F964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A50F-5087-4B4D-9E32-ED0017E70D33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299EE4-A75A-4AA1-BCF1-A62569BBA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39DC70-09E3-4ADA-B353-DE2787B28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802FC-4A8F-4B9C-B92E-B2761BD713F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8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0FCE95A-93E8-443D-B605-74C2F5653EE3}"/>
              </a:ext>
            </a:extLst>
          </p:cNvPr>
          <p:cNvSpPr/>
          <p:nvPr/>
        </p:nvSpPr>
        <p:spPr>
          <a:xfrm>
            <a:off x="774742" y="916908"/>
            <a:ext cx="540775" cy="4857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03C3A3-91F2-49FF-80CF-FC7B6A8F4A81}"/>
              </a:ext>
            </a:extLst>
          </p:cNvPr>
          <p:cNvSpPr/>
          <p:nvPr/>
        </p:nvSpPr>
        <p:spPr>
          <a:xfrm rot="5400000">
            <a:off x="2932923" y="3075089"/>
            <a:ext cx="540775" cy="4857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FE9A5F-EBB9-4B01-94F2-5B79E7F84708}"/>
              </a:ext>
            </a:extLst>
          </p:cNvPr>
          <p:cNvSpPr/>
          <p:nvPr/>
        </p:nvSpPr>
        <p:spPr>
          <a:xfrm>
            <a:off x="5091104" y="3536302"/>
            <a:ext cx="540775" cy="22377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E267E1-79B5-48C9-9E32-B08C27928595}"/>
              </a:ext>
            </a:extLst>
          </p:cNvPr>
          <p:cNvSpPr/>
          <p:nvPr/>
        </p:nvSpPr>
        <p:spPr>
          <a:xfrm>
            <a:off x="1978091" y="3429000"/>
            <a:ext cx="363894" cy="13296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3B2AE4-02E9-4815-9DFD-DD9316EC3AA9}"/>
              </a:ext>
            </a:extLst>
          </p:cNvPr>
          <p:cNvSpPr/>
          <p:nvPr/>
        </p:nvSpPr>
        <p:spPr>
          <a:xfrm rot="5400000">
            <a:off x="1978091" y="3429000"/>
            <a:ext cx="363894" cy="13296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F8CB7B-AAA6-4105-84E9-1102629A5643}"/>
              </a:ext>
            </a:extLst>
          </p:cNvPr>
          <p:cNvSpPr/>
          <p:nvPr/>
        </p:nvSpPr>
        <p:spPr>
          <a:xfrm>
            <a:off x="3882689" y="3429000"/>
            <a:ext cx="363894" cy="13296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FBFAEE-ACBD-4F84-86A1-359202672988}"/>
              </a:ext>
            </a:extLst>
          </p:cNvPr>
          <p:cNvSpPr/>
          <p:nvPr/>
        </p:nvSpPr>
        <p:spPr>
          <a:xfrm rot="5400000">
            <a:off x="3882689" y="3429000"/>
            <a:ext cx="363894" cy="13296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53C55-EBAD-4C41-826A-316EF32F9A04}"/>
              </a:ext>
            </a:extLst>
          </p:cNvPr>
          <p:cNvSpPr/>
          <p:nvPr/>
        </p:nvSpPr>
        <p:spPr>
          <a:xfrm>
            <a:off x="1978091" y="1616529"/>
            <a:ext cx="363894" cy="13296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33C9BD-2D31-4C7B-A031-F4727010DB44}"/>
              </a:ext>
            </a:extLst>
          </p:cNvPr>
          <p:cNvSpPr/>
          <p:nvPr/>
        </p:nvSpPr>
        <p:spPr>
          <a:xfrm rot="5400000">
            <a:off x="1978091" y="1616529"/>
            <a:ext cx="363894" cy="13296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FACA53-4C88-4B21-BF96-A71C62C5F947}"/>
              </a:ext>
            </a:extLst>
          </p:cNvPr>
          <p:cNvSpPr/>
          <p:nvPr/>
        </p:nvSpPr>
        <p:spPr>
          <a:xfrm>
            <a:off x="3882689" y="1616529"/>
            <a:ext cx="363894" cy="13296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E9E060-C23E-4FBF-8173-4FD75E189A5D}"/>
              </a:ext>
            </a:extLst>
          </p:cNvPr>
          <p:cNvSpPr/>
          <p:nvPr/>
        </p:nvSpPr>
        <p:spPr>
          <a:xfrm rot="5400000">
            <a:off x="3882689" y="1616529"/>
            <a:ext cx="363894" cy="13296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365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Florian Genilloud</dc:creator>
  <cp:lastModifiedBy>Florian Genilloud</cp:lastModifiedBy>
  <cp:revision>2</cp:revision>
  <dcterms:created xsi:type="dcterms:W3CDTF">2020-11-05T10:31:15Z</dcterms:created>
  <dcterms:modified xsi:type="dcterms:W3CDTF">2020-11-05T14:34:42Z</dcterms:modified>
</cp:coreProperties>
</file>