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81" r:id="rId4"/>
    <p:sldId id="267" r:id="rId5"/>
    <p:sldId id="258" r:id="rId6"/>
    <p:sldId id="259" r:id="rId7"/>
    <p:sldId id="262" r:id="rId8"/>
    <p:sldId id="272" r:id="rId9"/>
    <p:sldId id="275" r:id="rId10"/>
    <p:sldId id="265" r:id="rId11"/>
    <p:sldId id="271" r:id="rId12"/>
    <p:sldId id="264" r:id="rId13"/>
    <p:sldId id="270" r:id="rId14"/>
    <p:sldId id="263" r:id="rId15"/>
    <p:sldId id="269" r:id="rId16"/>
    <p:sldId id="260" r:id="rId17"/>
    <p:sldId id="268" r:id="rId18"/>
    <p:sldId id="273" r:id="rId19"/>
    <p:sldId id="266" r:id="rId20"/>
    <p:sldId id="261" r:id="rId21"/>
    <p:sldId id="274" r:id="rId22"/>
    <p:sldId id="277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10015599" y="59885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0919858" y="5619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杨新瑞</a:t>
            </a:r>
          </a:p>
        </p:txBody>
      </p:sp>
    </p:spTree>
    <p:extLst>
      <p:ext uri="{BB962C8B-B14F-4D97-AF65-F5344CB8AC3E}">
        <p14:creationId xmlns:p14="http://schemas.microsoft.com/office/powerpoint/2010/main" val="246382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数据结构入门</a:t>
            </a:r>
          </a:p>
        </p:txBody>
      </p:sp>
    </p:spTree>
    <p:extLst>
      <p:ext uri="{BB962C8B-B14F-4D97-AF65-F5344CB8AC3E}">
        <p14:creationId xmlns:p14="http://schemas.microsoft.com/office/powerpoint/2010/main" val="200231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9AEC99-437A-455B-BBE0-1A00CF402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04" y="392185"/>
            <a:ext cx="4887720" cy="60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4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算法基础入门</a:t>
            </a:r>
          </a:p>
        </p:txBody>
      </p:sp>
    </p:spTree>
    <p:extLst>
      <p:ext uri="{BB962C8B-B14F-4D97-AF65-F5344CB8AC3E}">
        <p14:creationId xmlns:p14="http://schemas.microsoft.com/office/powerpoint/2010/main" val="83631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3EE645-573C-4BD5-8872-A545ADB7D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6" y="794615"/>
            <a:ext cx="3894815" cy="53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77256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算法进阶</a:t>
            </a:r>
          </a:p>
        </p:txBody>
      </p:sp>
    </p:spTree>
    <p:extLst>
      <p:ext uri="{BB962C8B-B14F-4D97-AF65-F5344CB8AC3E}">
        <p14:creationId xmlns:p14="http://schemas.microsoft.com/office/powerpoint/2010/main" val="226105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920E76-04CF-471A-85B0-6A03BA51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13" y="742647"/>
            <a:ext cx="4275633" cy="51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7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62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视频网课</a:t>
            </a:r>
          </a:p>
        </p:txBody>
      </p:sp>
    </p:spTree>
    <p:extLst>
      <p:ext uri="{BB962C8B-B14F-4D97-AF65-F5344CB8AC3E}">
        <p14:creationId xmlns:p14="http://schemas.microsoft.com/office/powerpoint/2010/main" val="117193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4C9204-7478-4671-A455-15CD71322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8" r="14220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4E68EF-7EDE-406B-AE63-1EF816192120}"/>
              </a:ext>
            </a:extLst>
          </p:cNvPr>
          <p:cNvSpPr txBox="1"/>
          <p:nvPr/>
        </p:nvSpPr>
        <p:spPr>
          <a:xfrm>
            <a:off x="9267579" y="271860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A50021"/>
                </a:solidFill>
                <a:cs typeface="+mn-ea"/>
                <a:sym typeface="+mn-lt"/>
              </a:rPr>
              <a:t>慕课网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D6E19E-7C72-42CD-B58E-863D590A98B2}"/>
              </a:ext>
            </a:extLst>
          </p:cNvPr>
          <p:cNvSpPr txBox="1"/>
          <p:nvPr/>
        </p:nvSpPr>
        <p:spPr>
          <a:xfrm>
            <a:off x="8420872" y="3573710"/>
            <a:ext cx="38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https://www.imooc.com/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12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0" y="-5475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80018F-1011-4538-9723-3F2E2A8C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54132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2F0A17-64BD-4608-AB8D-EF89AF61B569}"/>
              </a:ext>
            </a:extLst>
          </p:cNvPr>
          <p:cNvSpPr txBox="1"/>
          <p:nvPr/>
        </p:nvSpPr>
        <p:spPr>
          <a:xfrm>
            <a:off x="2061029" y="272111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cs typeface="+mn-ea"/>
                <a:sym typeface="+mn-lt"/>
              </a:rPr>
              <a:t>网易云课堂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6020DF-A260-4C8D-AE26-136A79B0A47E}"/>
              </a:ext>
            </a:extLst>
          </p:cNvPr>
          <p:cNvSpPr txBox="1"/>
          <p:nvPr/>
        </p:nvSpPr>
        <p:spPr>
          <a:xfrm>
            <a:off x="1850426" y="3759200"/>
            <a:ext cx="352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https://study.163.com/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240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博客教程</a:t>
            </a:r>
          </a:p>
        </p:txBody>
      </p:sp>
    </p:spTree>
    <p:extLst>
      <p:ext uri="{BB962C8B-B14F-4D97-AF65-F5344CB8AC3E}">
        <p14:creationId xmlns:p14="http://schemas.microsoft.com/office/powerpoint/2010/main" val="139770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学习资源推荐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4B80E7-3F63-4AFE-B914-215C63CE9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9" r="17363" b="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FC134C-5A08-4697-8447-6B5D85C90615}"/>
              </a:ext>
            </a:extLst>
          </p:cNvPr>
          <p:cNvSpPr txBox="1"/>
          <p:nvPr/>
        </p:nvSpPr>
        <p:spPr>
          <a:xfrm>
            <a:off x="8991176" y="262575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菜鸟教程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9B574A-EA45-4C55-A67C-1CE20240223F}"/>
              </a:ext>
            </a:extLst>
          </p:cNvPr>
          <p:cNvSpPr txBox="1"/>
          <p:nvPr/>
        </p:nvSpPr>
        <p:spPr>
          <a:xfrm>
            <a:off x="8408965" y="3665989"/>
            <a:ext cx="38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http://www.runoob.com/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79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502A4B-C61D-4B99-B265-5B7D10DDD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4" r="11579" b="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CAE4552-D87C-4E11-A441-43E7D665D49A}"/>
              </a:ext>
            </a:extLst>
          </p:cNvPr>
          <p:cNvSpPr txBox="1"/>
          <p:nvPr/>
        </p:nvSpPr>
        <p:spPr>
          <a:xfrm>
            <a:off x="9148699" y="2721114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rgbClr val="C00000"/>
                </a:solidFill>
                <a:cs typeface="+mn-ea"/>
                <a:sym typeface="+mn-lt"/>
              </a:rPr>
              <a:t>C</a:t>
            </a:r>
            <a:r>
              <a:rPr lang="en-US" altLang="zh-CN" sz="4000" dirty="0" err="1">
                <a:cs typeface="+mn-ea"/>
                <a:sym typeface="+mn-lt"/>
              </a:rPr>
              <a:t>SDN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DE570F-D24C-4BBA-9559-6825B6DC2D34}"/>
              </a:ext>
            </a:extLst>
          </p:cNvPr>
          <p:cNvSpPr txBox="1"/>
          <p:nvPr/>
        </p:nvSpPr>
        <p:spPr>
          <a:xfrm>
            <a:off x="8381854" y="3744686"/>
            <a:ext cx="3436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https://www.csdn.net/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73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3FD108-95DB-4755-89C8-C819E02C1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78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43321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185044-EC78-4615-B504-1338592D7338}"/>
              </a:ext>
            </a:extLst>
          </p:cNvPr>
          <p:cNvSpPr txBox="1"/>
          <p:nvPr/>
        </p:nvSpPr>
        <p:spPr>
          <a:xfrm>
            <a:off x="9247655" y="26112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博客园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0FA7D7-0F92-4495-A491-9068B7F73F29}"/>
              </a:ext>
            </a:extLst>
          </p:cNvPr>
          <p:cNvSpPr txBox="1"/>
          <p:nvPr/>
        </p:nvSpPr>
        <p:spPr>
          <a:xfrm>
            <a:off x="8408965" y="3665989"/>
            <a:ext cx="4069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https://www.cnblogs.com/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76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代码资源</a:t>
            </a:r>
          </a:p>
        </p:txBody>
      </p:sp>
    </p:spTree>
    <p:extLst>
      <p:ext uri="{BB962C8B-B14F-4D97-AF65-F5344CB8AC3E}">
        <p14:creationId xmlns:p14="http://schemas.microsoft.com/office/powerpoint/2010/main" val="426251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r="35166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2B54C0C-A95C-4EAD-BB69-F7F5B6471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27" r="25354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81643C-52EC-40B3-877F-F13947957E99}"/>
              </a:ext>
            </a:extLst>
          </p:cNvPr>
          <p:cNvSpPr txBox="1"/>
          <p:nvPr/>
        </p:nvSpPr>
        <p:spPr>
          <a:xfrm>
            <a:off x="2061029" y="2721114"/>
            <a:ext cx="2698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  <a:cs typeface="+mn-ea"/>
                <a:sym typeface="+mn-lt"/>
              </a:rPr>
              <a:t>code</a:t>
            </a:r>
            <a:r>
              <a:rPr lang="en-US" altLang="zh-CN" sz="4000" dirty="0" err="1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forge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D82C46-46FD-488D-913E-D78547719E57}"/>
              </a:ext>
            </a:extLst>
          </p:cNvPr>
          <p:cNvSpPr txBox="1"/>
          <p:nvPr/>
        </p:nvSpPr>
        <p:spPr>
          <a:xfrm>
            <a:off x="1850426" y="3759200"/>
            <a:ext cx="398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http://www.codeforge.cn/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657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15BCA8-9E0A-407A-A730-6C2D58FA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7" b="-2"/>
          <a:stretch/>
        </p:blipFill>
        <p:spPr>
          <a:xfrm>
            <a:off x="-1" y="10"/>
            <a:ext cx="7534655" cy="6857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6" r="48550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E20DED-9A61-4BE2-BABA-ECBFA8E85414}"/>
              </a:ext>
            </a:extLst>
          </p:cNvPr>
          <p:cNvSpPr txBox="1"/>
          <p:nvPr/>
        </p:nvSpPr>
        <p:spPr>
          <a:xfrm>
            <a:off x="9129487" y="2721114"/>
            <a:ext cx="1933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52C165-C83A-46B6-8EAE-61DE579D3386}"/>
              </a:ext>
            </a:extLst>
          </p:cNvPr>
          <p:cNvSpPr txBox="1"/>
          <p:nvPr/>
        </p:nvSpPr>
        <p:spPr>
          <a:xfrm>
            <a:off x="8747170" y="3744685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https://github.com/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288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716946" y="1948645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主要内容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1626BC-1838-4AF2-8745-CE8A1E97F6D7}"/>
              </a:ext>
            </a:extLst>
          </p:cNvPr>
          <p:cNvSpPr txBox="1"/>
          <p:nvPr/>
        </p:nvSpPr>
        <p:spPr>
          <a:xfrm>
            <a:off x="3131086" y="313661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本节将推荐一些优质的学习资源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D3EE68-AE38-4E74-92A2-B64200608293}"/>
              </a:ext>
            </a:extLst>
          </p:cNvPr>
          <p:cNvSpPr txBox="1"/>
          <p:nvPr/>
        </p:nvSpPr>
        <p:spPr>
          <a:xfrm>
            <a:off x="4764546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书籍资料</a:t>
            </a:r>
          </a:p>
        </p:txBody>
      </p:sp>
    </p:spTree>
    <p:extLst>
      <p:ext uri="{BB962C8B-B14F-4D97-AF65-F5344CB8AC3E}">
        <p14:creationId xmlns:p14="http://schemas.microsoft.com/office/powerpoint/2010/main" val="216098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157007" y="3013501"/>
            <a:ext cx="3929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语法基础入门</a:t>
            </a:r>
          </a:p>
        </p:txBody>
      </p:sp>
    </p:spTree>
    <p:extLst>
      <p:ext uri="{BB962C8B-B14F-4D97-AF65-F5344CB8AC3E}">
        <p14:creationId xmlns:p14="http://schemas.microsoft.com/office/powerpoint/2010/main" val="394505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1AB8B7-79C5-48E6-8325-E97DA339E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35" y="530722"/>
            <a:ext cx="4287129" cy="57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2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29F10C-5591-4FDF-A19C-ADDBAA674589}"/>
              </a:ext>
            </a:extLst>
          </p:cNvPr>
          <p:cNvSpPr txBox="1"/>
          <p:nvPr/>
        </p:nvSpPr>
        <p:spPr>
          <a:xfrm>
            <a:off x="477256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语法进阶</a:t>
            </a:r>
          </a:p>
        </p:txBody>
      </p:sp>
    </p:spTree>
    <p:extLst>
      <p:ext uri="{BB962C8B-B14F-4D97-AF65-F5344CB8AC3E}">
        <p14:creationId xmlns:p14="http://schemas.microsoft.com/office/powerpoint/2010/main" val="281496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7FCACD-D5F1-45B3-8806-EDEDE21AC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46" y="574562"/>
            <a:ext cx="4720508" cy="60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2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C90015-9EAA-4B55-85B5-747B011FB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86" y="433065"/>
            <a:ext cx="5228771" cy="62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131</Words>
  <Application>Microsoft Office PowerPoint</Application>
  <PresentationFormat>宽屏</PresentationFormat>
  <Paragraphs>31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4</cp:revision>
  <dcterms:created xsi:type="dcterms:W3CDTF">2018-08-29T05:59:51Z</dcterms:created>
  <dcterms:modified xsi:type="dcterms:W3CDTF">2018-09-02T08:44:09Z</dcterms:modified>
</cp:coreProperties>
</file>