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7" r:id="rId4"/>
    <p:sldId id="258" r:id="rId5"/>
    <p:sldId id="261" r:id="rId6"/>
    <p:sldId id="260" r:id="rId7"/>
    <p:sldId id="259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806E5-D217-449A-9A4A-84D727A2A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F43DE-6659-4CA4-9250-E0E190F5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13949-7925-403B-AF67-BB73B73D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C2AF7-CEF2-4026-9CCF-2FA9912C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09C94-4177-41BE-9EE9-D0BBC59C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2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07805-6BD9-43A2-AAF2-F71769CE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501A-461C-4526-9170-0BEA849A7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47BB4-CA02-4F26-92D9-E6DDCB36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D80D3-AC65-4570-AB6D-AF6BA532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0CFE7-2480-48C2-96A5-127F293D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7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58C8E7-0CE5-406B-B0EA-379041507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32402-964F-46F8-B24E-D656C8E39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41D99-EA65-4DA7-B374-228D24E5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199D6-CF24-4708-ADD2-D925D841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4C89C-2BB4-4FCF-8A50-70DA6B4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2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A222-802A-46BF-BA22-61762C91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93702-EE29-4A49-B221-23EE46C4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AAC21-C282-4B99-913B-D170DA8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46D2C-05C7-45C8-A4F5-604F56C0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E7AF7-8963-4DEB-AA1E-E235EA79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3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C54B-EC01-40C0-B31A-B83D4219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0AAD9-B728-4847-A4F8-77946818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5CD0F-2152-4C07-BADF-A065AA27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5F1B6-2BD0-48F4-B8A9-C76DE78B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93ECC-F395-4543-A4C9-EDB30F20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5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C9534-AA0B-4AAA-B6E7-E60DE00A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882B1-F0A8-4803-BA6F-73752F56A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B6E086-568D-4F8A-B1A7-B77EF7349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6BCB4F-5F84-4D1D-AA93-2EC2D332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8B36A-FFAF-4F57-9B5A-CFCF899D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E8D83-799C-4251-B242-283AF9FF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7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713F6-A20B-4DDB-8086-22B0E982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29325-BCFF-438C-BAB2-F9DC4066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551A8-F572-4D66-B95B-804D292B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4A7B52-ED30-4AD4-93AC-7F29EBAC2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BE20C0-25F6-4CAD-B524-DD3518D97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114887-B26F-44DC-83DC-FF6CF9BD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225058-EDC4-4541-BBC3-1DE4C80F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C5D83B-53B6-4C59-8AA1-2EC85B8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8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B95B2-96A5-4146-BC06-54F71558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85C0C2-CE75-4852-B2AC-7954242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F5C76-E05A-4BDF-880F-010F1C5F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7A7D5A-2BEF-4F09-85BD-B243DD28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5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172E44-1648-4888-9F6B-F39FD033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77DED8-B1C0-41C3-A4B6-39DD3042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9C4E12-A2C5-42D0-BEA0-7C2A2167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4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4D63-BD31-4F98-9E5E-5ED78384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3DE16-C79A-445E-86A5-09A59894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3BB2-D6EF-4793-8675-BC3A13DCD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28B5-7AFA-4FCA-A635-47F8C1E7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5FDC9-8198-4B88-B484-B0C59807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3F0B5-0A3A-444F-8283-D1BECA8B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A73C4-16FD-4765-95DC-7660559A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980156-C62A-48E2-8030-B23B32580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AD3C7-FAA0-4C6C-A01E-FE44076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47C43-76F2-4DEB-A145-397A2052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35783-0719-47A9-8B48-A2BD6761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D4FFD-A6FE-4DBE-B113-FD85B666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9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EE2A02-5E8F-4474-A46D-AF7BDFA5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63C93-8B48-470C-8B69-EFC02B92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AA11F-E722-42B4-8C76-6A6E583D1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0201B-0ABF-416E-BDBB-00D3D68C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F7B5F-BAC3-4947-858F-01912FF01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5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2E1314-EC5C-47E1-980F-2D9F57A883EC}"/>
              </a:ext>
            </a:extLst>
          </p:cNvPr>
          <p:cNvSpPr txBox="1"/>
          <p:nvPr/>
        </p:nvSpPr>
        <p:spPr>
          <a:xfrm>
            <a:off x="3951823" y="2386833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学长课堂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79A50A-FEB6-4192-86A0-3FBBC4CCD7CB}"/>
              </a:ext>
            </a:extLst>
          </p:cNvPr>
          <p:cNvSpPr txBox="1"/>
          <p:nvPr/>
        </p:nvSpPr>
        <p:spPr>
          <a:xfrm>
            <a:off x="7130737" y="3710272"/>
            <a:ext cx="2337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C/C++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方向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9CF550-EE33-4C79-8328-7BD2CD93FEA8}"/>
              </a:ext>
            </a:extLst>
          </p:cNvPr>
          <p:cNvSpPr txBox="1"/>
          <p:nvPr/>
        </p:nvSpPr>
        <p:spPr>
          <a:xfrm>
            <a:off x="10015599" y="598708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18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级大一上学期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9343A9-1E66-49A6-A70F-5571875E7B9B}"/>
              </a:ext>
            </a:extLst>
          </p:cNvPr>
          <p:cNvSpPr txBox="1"/>
          <p:nvPr/>
        </p:nvSpPr>
        <p:spPr>
          <a:xfrm>
            <a:off x="9051234" y="635786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成都大学 信工学院 科创室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B52241-5857-4D3F-B68F-5C776E63CDA9}"/>
              </a:ext>
            </a:extLst>
          </p:cNvPr>
          <p:cNvSpPr txBox="1"/>
          <p:nvPr/>
        </p:nvSpPr>
        <p:spPr>
          <a:xfrm>
            <a:off x="10977401" y="56170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杨新瑞</a:t>
            </a:r>
          </a:p>
        </p:txBody>
      </p:sp>
    </p:spTree>
    <p:extLst>
      <p:ext uri="{BB962C8B-B14F-4D97-AF65-F5344CB8AC3E}">
        <p14:creationId xmlns:p14="http://schemas.microsoft.com/office/powerpoint/2010/main" val="246382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C3256FD-5B1E-417C-AE12-81C6EC209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18" r="17924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8" r="43321" b="-1"/>
          <a:stretch/>
        </p:blipFill>
        <p:spPr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87BEA4B-4BEF-4F95-B8A9-5CFC3C689142}"/>
              </a:ext>
            </a:extLst>
          </p:cNvPr>
          <p:cNvSpPr txBox="1"/>
          <p:nvPr/>
        </p:nvSpPr>
        <p:spPr>
          <a:xfrm>
            <a:off x="8883942" y="2625754"/>
            <a:ext cx="2431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OneNote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D4B2D2-ECC9-47DB-A698-0022644A8286}"/>
              </a:ext>
            </a:extLst>
          </p:cNvPr>
          <p:cNvSpPr txBox="1"/>
          <p:nvPr/>
        </p:nvSpPr>
        <p:spPr>
          <a:xfrm>
            <a:off x="8751041" y="3708322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微软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Office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之一，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功能强大的笔记软件，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可自动同步笔记到微软账户</a:t>
            </a:r>
          </a:p>
        </p:txBody>
      </p:sp>
    </p:spTree>
    <p:extLst>
      <p:ext uri="{BB962C8B-B14F-4D97-AF65-F5344CB8AC3E}">
        <p14:creationId xmlns:p14="http://schemas.microsoft.com/office/powerpoint/2010/main" val="418339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9A647C1-82D3-45B2-AF38-0D9D0BCC1F06}"/>
              </a:ext>
            </a:extLst>
          </p:cNvPr>
          <p:cNvSpPr txBox="1"/>
          <p:nvPr/>
        </p:nvSpPr>
        <p:spPr>
          <a:xfrm>
            <a:off x="3541454" y="3013501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项目开发常用软件</a:t>
            </a:r>
          </a:p>
        </p:txBody>
      </p:sp>
    </p:spTree>
    <p:extLst>
      <p:ext uri="{BB962C8B-B14F-4D97-AF65-F5344CB8AC3E}">
        <p14:creationId xmlns:p14="http://schemas.microsoft.com/office/powerpoint/2010/main" val="209232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716946" y="1948645"/>
            <a:ext cx="2852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主要内容</a:t>
            </a:r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1626BC-1838-4AF2-8745-CE8A1E97F6D7}"/>
              </a:ext>
            </a:extLst>
          </p:cNvPr>
          <p:cNvSpPr txBox="1"/>
          <p:nvPr/>
        </p:nvSpPr>
        <p:spPr>
          <a:xfrm>
            <a:off x="2105164" y="3136612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本节将介绍几款编程常用的实用工具、软件</a:t>
            </a:r>
          </a:p>
        </p:txBody>
      </p:sp>
    </p:spTree>
    <p:extLst>
      <p:ext uri="{BB962C8B-B14F-4D97-AF65-F5344CB8AC3E}">
        <p14:creationId xmlns:p14="http://schemas.microsoft.com/office/powerpoint/2010/main" val="8860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3" r="35166" b="-1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8A87CCD-D823-415B-B8E7-1039BAAE3F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28" r="24925" b="2"/>
          <a:stretch/>
        </p:blipFill>
        <p:spPr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CE3DAF1-7228-446C-B84B-654BCEECD744}"/>
              </a:ext>
            </a:extLst>
          </p:cNvPr>
          <p:cNvSpPr txBox="1"/>
          <p:nvPr/>
        </p:nvSpPr>
        <p:spPr>
          <a:xfrm>
            <a:off x="922788" y="3682767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适用于学生、开源和个人开发人员的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功能完备的免费 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IDE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9DAA8A-B5AF-4558-BCA4-A26E7FDB62AB}"/>
              </a:ext>
            </a:extLst>
          </p:cNvPr>
          <p:cNvSpPr txBox="1"/>
          <p:nvPr/>
        </p:nvSpPr>
        <p:spPr>
          <a:xfrm>
            <a:off x="830510" y="2841727"/>
            <a:ext cx="6231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Visual Studio Community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17533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FB94171-714C-4EAB-BEFE-9AFC4BB47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445" b="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6" r="44250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63B015B-0A3C-456A-824F-971597F55E09}"/>
              </a:ext>
            </a:extLst>
          </p:cNvPr>
          <p:cNvSpPr txBox="1"/>
          <p:nvPr/>
        </p:nvSpPr>
        <p:spPr>
          <a:xfrm>
            <a:off x="7910329" y="2782669"/>
            <a:ext cx="280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Notepad++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51C254-601E-49B5-95DC-021FE262C4BB}"/>
              </a:ext>
            </a:extLst>
          </p:cNvPr>
          <p:cNvSpPr txBox="1"/>
          <p:nvPr/>
        </p:nvSpPr>
        <p:spPr>
          <a:xfrm>
            <a:off x="6435566" y="3763835"/>
            <a:ext cx="57246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一款功能强大的文本编辑器，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支持多种编程语言的代码高亮提示，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非常适合于代码文件的快速阅读与编辑，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可打开多种格式的文件</a:t>
            </a:r>
          </a:p>
        </p:txBody>
      </p:sp>
    </p:spTree>
    <p:extLst>
      <p:ext uri="{BB962C8B-B14F-4D97-AF65-F5344CB8AC3E}">
        <p14:creationId xmlns:p14="http://schemas.microsoft.com/office/powerpoint/2010/main" val="180692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3" r="35166" b="-1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4CB163D-6B8D-494E-B05F-8F30372493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32" r="-1" b="-1"/>
          <a:stretch/>
        </p:blipFill>
        <p:spPr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DC76DE5-A2D0-44D4-A417-317FE5B96214}"/>
              </a:ext>
            </a:extLst>
          </p:cNvPr>
          <p:cNvSpPr txBox="1"/>
          <p:nvPr/>
        </p:nvSpPr>
        <p:spPr>
          <a:xfrm>
            <a:off x="1711354" y="2841727"/>
            <a:ext cx="3738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Diagram Designer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08DFB1-0482-4925-93C1-4A66E55AB6F9}"/>
              </a:ext>
            </a:extLst>
          </p:cNvPr>
          <p:cNvSpPr txBox="1"/>
          <p:nvPr/>
        </p:nvSpPr>
        <p:spPr>
          <a:xfrm>
            <a:off x="1333847" y="3816991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用于程序设计阶段流程图的绘制</a:t>
            </a:r>
          </a:p>
        </p:txBody>
      </p:sp>
    </p:spTree>
    <p:extLst>
      <p:ext uri="{BB962C8B-B14F-4D97-AF65-F5344CB8AC3E}">
        <p14:creationId xmlns:p14="http://schemas.microsoft.com/office/powerpoint/2010/main" val="252194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7594B0-8EC7-4939-A6F6-FBFD72264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667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6" r="44250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3A53286-CB68-403B-B9F7-01BCD7A3EA9F}"/>
              </a:ext>
            </a:extLst>
          </p:cNvPr>
          <p:cNvSpPr txBox="1"/>
          <p:nvPr/>
        </p:nvSpPr>
        <p:spPr>
          <a:xfrm>
            <a:off x="8285018" y="2669309"/>
            <a:ext cx="2497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Photo Shop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9E070D-1C30-4E50-ABFC-7F2AB9834799}"/>
              </a:ext>
            </a:extLst>
          </p:cNvPr>
          <p:cNvSpPr txBox="1"/>
          <p:nvPr/>
        </p:nvSpPr>
        <p:spPr>
          <a:xfrm>
            <a:off x="7440940" y="3697193"/>
            <a:ext cx="41857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前端开发，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界面开发，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个人独立游戏开发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都经常需要进行图像处理，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掌握一些简单的抠图技术即可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441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ECCA99-6D31-4CAD-A066-B38006F84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98" b="1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8" r="43321" b="-1"/>
          <a:stretch/>
        </p:blipFill>
        <p:spPr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439D460-DFDA-4FE0-8434-FAE1A94800E6}"/>
              </a:ext>
            </a:extLst>
          </p:cNvPr>
          <p:cNvSpPr txBox="1"/>
          <p:nvPr/>
        </p:nvSpPr>
        <p:spPr>
          <a:xfrm>
            <a:off x="7994708" y="2721114"/>
            <a:ext cx="4119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GitHub Desktop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73A2EF-9429-4B72-BBBF-D90E8663613C}"/>
              </a:ext>
            </a:extLst>
          </p:cNvPr>
          <p:cNvSpPr txBox="1"/>
          <p:nvPr/>
        </p:nvSpPr>
        <p:spPr>
          <a:xfrm>
            <a:off x="8817003" y="359495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cs typeface="+mn-ea"/>
                <a:sym typeface="+mn-lt"/>
              </a:rPr>
              <a:t>github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的桌面端，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方便管理本地项目的同步，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拉取等一系列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git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81023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3DF04AC-D657-4775-A838-562642994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" y="2791030"/>
            <a:ext cx="12192000" cy="406696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C3B228-2E1A-4B15-BECA-68F0C0B15647}"/>
              </a:ext>
            </a:extLst>
          </p:cNvPr>
          <p:cNvSpPr txBox="1"/>
          <p:nvPr/>
        </p:nvSpPr>
        <p:spPr>
          <a:xfrm>
            <a:off x="4977724" y="78786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谷歌翻译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F298A9-D6D0-4A9D-AEB0-8F6F5F99535B}"/>
              </a:ext>
            </a:extLst>
          </p:cNvPr>
          <p:cNvSpPr txBox="1"/>
          <p:nvPr/>
        </p:nvSpPr>
        <p:spPr>
          <a:xfrm>
            <a:off x="1540886" y="1912559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尤其是对于计算机专业词汇，学术论文，能提供更好更精准的翻译</a:t>
            </a:r>
          </a:p>
        </p:txBody>
      </p:sp>
    </p:spTree>
    <p:extLst>
      <p:ext uri="{BB962C8B-B14F-4D97-AF65-F5344CB8AC3E}">
        <p14:creationId xmlns:p14="http://schemas.microsoft.com/office/powerpoint/2010/main" val="341415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191</Words>
  <Application>Microsoft Office PowerPoint</Application>
  <PresentationFormat>宽屏</PresentationFormat>
  <Paragraphs>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南宫大仙</dc:creator>
  <cp:lastModifiedBy>南宫大仙</cp:lastModifiedBy>
  <cp:revision>5</cp:revision>
  <dcterms:created xsi:type="dcterms:W3CDTF">2018-08-29T07:00:01Z</dcterms:created>
  <dcterms:modified xsi:type="dcterms:W3CDTF">2018-09-02T08:44:41Z</dcterms:modified>
</cp:coreProperties>
</file>