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3E1446-E762-427A-B9E6-559BBAEB7D6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451CBC-52C2-4B3E-89D0-6D6FBD4900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543800" cy="259397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회원제 게시판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커뮤니티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중앙 </a:t>
            </a:r>
            <a:r>
              <a:rPr lang="en-US" altLang="ko-KR" dirty="0" smtClean="0"/>
              <a:t>501</a:t>
            </a:r>
            <a:r>
              <a:rPr lang="ko-KR" altLang="en-US" dirty="0" smtClean="0"/>
              <a:t>호 수강생 박철수</a:t>
            </a:r>
            <a:r>
              <a:rPr lang="en-US" altLang="ko-KR" dirty="0" smtClean="0"/>
              <a:t>(2020.12.17)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219200" y="4077072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자바기반 응용</a:t>
            </a:r>
            <a:r>
              <a:rPr lang="en-US" altLang="ko-KR" dirty="0"/>
              <a:t>s/w</a:t>
            </a:r>
            <a:r>
              <a:rPr lang="ko-KR" altLang="en-US" dirty="0"/>
              <a:t>개발과정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7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 </a:t>
            </a:r>
            <a:r>
              <a:rPr lang="en-US" altLang="ko-KR" sz="1200" dirty="0" smtClean="0"/>
              <a:t>		         </a:t>
            </a:r>
            <a:r>
              <a:rPr lang="ko-KR" altLang="en-US" sz="1200" dirty="0" smtClean="0"/>
              <a:t>로그인   회원가입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3062242"/>
            <a:ext cx="2895227" cy="1434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] [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][</a:t>
            </a:r>
            <a:r>
              <a:rPr lang="ko-KR" altLang="en-US" sz="1000" dirty="0" smtClean="0">
                <a:solidFill>
                  <a:schemeClr val="tx1"/>
                </a:solidFill>
              </a:rPr>
              <a:t>글쓴이</a:t>
            </a:r>
            <a:r>
              <a:rPr lang="en-US" altLang="ko-KR" sz="1000" dirty="0" smtClean="0">
                <a:solidFill>
                  <a:schemeClr val="tx1"/>
                </a:solidFill>
              </a:rPr>
              <a:t>][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000" dirty="0" smtClean="0">
                <a:solidFill>
                  <a:schemeClr val="tx1"/>
                </a:solidFill>
              </a:rPr>
              <a:t>][</a:t>
            </a:r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r>
              <a:rPr lang="en-US" altLang="ko-KR" sz="1000" dirty="0" smtClean="0">
                <a:solidFill>
                  <a:schemeClr val="tx1"/>
                </a:solidFill>
              </a:rPr>
              <a:t>][</a:t>
            </a:r>
            <a:r>
              <a:rPr lang="ko-KR" altLang="en-US" sz="1000" dirty="0" smtClean="0">
                <a:solidFill>
                  <a:schemeClr val="tx1"/>
                </a:solidFill>
              </a:rPr>
              <a:t>추천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누르면 바로 그 게시판에 글이 읽어짐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1" y="2553699"/>
            <a:ext cx="2895227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주 단위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71019" y="2553699"/>
            <a:ext cx="1670988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이번 주 인기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커뮤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6367" y="3062242"/>
            <a:ext cx="1645640" cy="1434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1] 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순위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그 게시판으로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10272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인덱스 페이지 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신규게시판생성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전용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게시판기능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전체검색기능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ko-KR" altLang="en-US" sz="1100" dirty="0" smtClean="0"/>
              <a:t>통합게시판검색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키워드를 게시판 전체의 제목과 내용을 검색해서 표시</a:t>
            </a:r>
            <a:endParaRPr lang="en-US" altLang="ko-KR" sz="1100" dirty="0"/>
          </a:p>
          <a:p>
            <a:r>
              <a:rPr lang="en-US" altLang="ko-KR" sz="1100" dirty="0" smtClean="0"/>
              <a:t>HOME : index</a:t>
            </a:r>
            <a:r>
              <a:rPr lang="ko-KR" altLang="en-US" sz="1100" dirty="0" smtClean="0"/>
              <a:t>페이지로 이동</a:t>
            </a:r>
            <a:endParaRPr lang="en-US" altLang="ko-KR" sz="1100" dirty="0" smtClean="0"/>
          </a:p>
          <a:p>
            <a:r>
              <a:rPr lang="ko-KR" altLang="en-US" sz="1100" dirty="0" smtClean="0"/>
              <a:t>전체게시판목록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생성된 게시판을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전부나열</a:t>
            </a:r>
            <a:endParaRPr lang="en-US" altLang="ko-KR" sz="1100" dirty="0" smtClean="0"/>
          </a:p>
          <a:p>
            <a:r>
              <a:rPr lang="ko-KR" altLang="en-US" sz="1100" dirty="0" smtClean="0"/>
              <a:t>로그인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로그인 페이지로 이동</a:t>
            </a:r>
            <a:endParaRPr lang="en-US" altLang="ko-KR" sz="1100" dirty="0"/>
          </a:p>
          <a:p>
            <a:r>
              <a:rPr lang="ko-KR" altLang="en-US" sz="1100" dirty="0" smtClean="0"/>
              <a:t>회원가입</a:t>
            </a:r>
            <a:r>
              <a:rPr lang="en-US" altLang="ko-KR" sz="1100" dirty="0" smtClean="0"/>
              <a:t> : </a:t>
            </a:r>
            <a:r>
              <a:rPr lang="ko-KR" altLang="en-US" sz="1100" dirty="0" smtClean="0"/>
              <a:t>회원가입페이지로 이동</a:t>
            </a:r>
            <a:endParaRPr lang="en-US" altLang="ko-KR" sz="1100" dirty="0" smtClean="0"/>
          </a:p>
          <a:p>
            <a:r>
              <a:rPr lang="ko-KR" altLang="en-US" sz="1100" dirty="0" smtClean="0"/>
              <a:t>추천 </a:t>
            </a:r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주단위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추천많은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게시글표시</a:t>
            </a:r>
            <a:endParaRPr lang="en-US" altLang="ko-KR" sz="1100" dirty="0" smtClean="0"/>
          </a:p>
          <a:p>
            <a:r>
              <a:rPr lang="ko-KR" altLang="en-US" sz="1100" dirty="0" smtClean="0"/>
              <a:t>이번 주 인기 </a:t>
            </a:r>
            <a:r>
              <a:rPr lang="ko-KR" altLang="en-US" sz="1100" dirty="0" err="1" smtClean="0"/>
              <a:t>커뮤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게시판별 순위</a:t>
            </a:r>
            <a:endParaRPr lang="en-US" altLang="ko-KR" sz="1100" dirty="0"/>
          </a:p>
          <a:p>
            <a:r>
              <a:rPr lang="ko-KR" altLang="en-US" sz="1100" dirty="0" smtClean="0"/>
              <a:t>운용중인 </a:t>
            </a:r>
            <a:r>
              <a:rPr lang="ko-KR" altLang="en-US" sz="1100" dirty="0" err="1" smtClean="0"/>
              <a:t>게시판들표시</a:t>
            </a:r>
            <a:endParaRPr lang="en-US" altLang="ko-KR" sz="1100" dirty="0" smtClean="0"/>
          </a:p>
          <a:p>
            <a:r>
              <a:rPr lang="ko-KR" altLang="en-US" sz="1100" dirty="0" smtClean="0"/>
              <a:t>게시판별 관리자 현황 및 신규게시판 추천 게시판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539552" y="4674825"/>
            <a:ext cx="2664772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운용중인 게시판들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일부만 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9549" y="5157193"/>
            <a:ext cx="2664775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영화게시판</a:t>
            </a:r>
            <a:r>
              <a:rPr lang="en-US" altLang="ko-KR" sz="1000" dirty="0" smtClean="0">
                <a:solidFill>
                  <a:schemeClr val="tx1"/>
                </a:solidFill>
              </a:rPr>
              <a:t>]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음식게시판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만화게시판</a:t>
            </a:r>
            <a:r>
              <a:rPr lang="en-US" altLang="ko-KR" sz="1000" dirty="0" smtClean="0">
                <a:solidFill>
                  <a:schemeClr val="tx1"/>
                </a:solidFill>
              </a:rPr>
              <a:t>] [</a:t>
            </a:r>
            <a:r>
              <a:rPr lang="ko-KR" altLang="en-US" sz="1000" dirty="0" smtClean="0">
                <a:solidFill>
                  <a:schemeClr val="tx1"/>
                </a:solidFill>
              </a:rPr>
              <a:t>컴퓨터게시판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점심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뭐먹지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게시판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클릭 시 그 게시판으로 이동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5" y="5168074"/>
            <a:ext cx="1994142" cy="100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4674780"/>
            <a:ext cx="1994143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신규게시판 추천 </a:t>
            </a:r>
            <a:r>
              <a:rPr lang="en-US" altLang="ko-KR" sz="1200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 관리자 현황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400" dirty="0" smtClean="0"/>
              <a:t>2-1 </a:t>
            </a:r>
            <a:r>
              <a:rPr lang="ko-KR" altLang="en-US" sz="1400" dirty="0" smtClean="0"/>
              <a:t>회원가입 성공 시 성공페이지로 이동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확인버튼으로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- </a:t>
            </a:r>
            <a:r>
              <a:rPr lang="ko-KR" altLang="en-US" sz="1100" dirty="0" smtClean="0"/>
              <a:t>아래 각각 항목이 비어있을 </a:t>
            </a:r>
            <a:r>
              <a:rPr lang="ko-KR" altLang="en-US" sz="1100" dirty="0"/>
              <a:t>시 에러 </a:t>
            </a:r>
            <a:r>
              <a:rPr lang="ko-KR" altLang="en-US" sz="1100" dirty="0" err="1" smtClean="0"/>
              <a:t>메세지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id : VARCHAR(50) PRIMARY KEY</a:t>
            </a:r>
          </a:p>
          <a:p>
            <a:pPr marL="0" indent="0">
              <a:buNone/>
            </a:pPr>
            <a:r>
              <a:rPr lang="ko-KR" altLang="en-US" sz="1100" dirty="0" smtClean="0"/>
              <a:t>   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 중복 시 에러 메시지 추</a:t>
            </a:r>
            <a:r>
              <a:rPr lang="ko-KR" altLang="en-US" sz="1100" dirty="0"/>
              <a:t>가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err="1"/>
              <a:t>nickName</a:t>
            </a:r>
            <a:r>
              <a:rPr lang="en-US" altLang="ko-KR" sz="1100" dirty="0"/>
              <a:t> : VARCHAR(50) NOT NULL</a:t>
            </a:r>
          </a:p>
          <a:p>
            <a:pPr marL="0" indent="0">
              <a:buNone/>
            </a:pPr>
            <a:r>
              <a:rPr lang="en-US" altLang="ko-KR" sz="1100" dirty="0"/>
              <a:t>    - </a:t>
            </a:r>
            <a:r>
              <a:rPr lang="ko-KR" altLang="en-US" sz="1100" dirty="0"/>
              <a:t>게시판에 표시될 </a:t>
            </a:r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password : VARCHAR(10</a:t>
            </a:r>
            <a:r>
              <a:rPr lang="en-US" altLang="ko-KR" sz="1100" dirty="0"/>
              <a:t>) NOT </a:t>
            </a:r>
            <a:r>
              <a:rPr lang="en-US" altLang="ko-KR" sz="1100" dirty="0" smtClean="0"/>
              <a:t>NULL</a:t>
            </a:r>
          </a:p>
          <a:p>
            <a:pPr marL="0" indent="0">
              <a:buNone/>
            </a:pPr>
            <a:r>
              <a:rPr lang="en-US" altLang="ko-KR" sz="1100" dirty="0" smtClean="0"/>
              <a:t>password </a:t>
            </a:r>
            <a:r>
              <a:rPr lang="ko-KR" altLang="en-US" sz="1100" dirty="0" smtClean="0"/>
              <a:t>확인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패스워드가 다르면 에러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- </a:t>
            </a: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가지로 비밀번호를 찾을 때 사용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name : </a:t>
            </a:r>
            <a:r>
              <a:rPr lang="en-US" altLang="ko-KR" sz="1100" dirty="0"/>
              <a:t>VARCHAR(50) NOT NULL</a:t>
            </a:r>
          </a:p>
          <a:p>
            <a:pPr marL="0" indent="0">
              <a:buNone/>
            </a:pPr>
            <a:r>
              <a:rPr lang="en-US" altLang="ko-KR" sz="1100" dirty="0" smtClean="0"/>
              <a:t>email </a:t>
            </a:r>
            <a:r>
              <a:rPr lang="en-US" altLang="ko-KR" sz="1100" dirty="0"/>
              <a:t>: VARCHAR(50) NOT NULL</a:t>
            </a:r>
          </a:p>
          <a:p>
            <a:pPr marL="0" indent="0">
              <a:buNone/>
            </a:pPr>
            <a:r>
              <a:rPr lang="ko-KR" altLang="en-US" sz="1100" dirty="0" err="1" smtClean="0"/>
              <a:t>비밀번호찾기</a:t>
            </a:r>
            <a:r>
              <a:rPr lang="ko-KR" altLang="en-US" sz="1100" dirty="0" smtClean="0"/>
              <a:t> 문제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VARCHAR(50) NOT NULL</a:t>
            </a:r>
          </a:p>
          <a:p>
            <a:pPr marL="0" indent="0">
              <a:buNone/>
            </a:pPr>
            <a:r>
              <a:rPr lang="ko-KR" altLang="en-US" sz="1100" dirty="0" err="1" smtClean="0"/>
              <a:t>비밀번호찾기</a:t>
            </a:r>
            <a:r>
              <a:rPr lang="ko-KR" altLang="en-US" sz="1100" dirty="0" smtClean="0"/>
              <a:t> 문제 답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VARCHAR(50) NOT NULL</a:t>
            </a:r>
          </a:p>
          <a:p>
            <a:pPr marL="0" indent="0">
              <a:buNone/>
            </a:pPr>
            <a:endParaRPr lang="en-US" altLang="ko-KR" sz="11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 </a:t>
            </a:r>
            <a:r>
              <a:rPr lang="en-US" altLang="ko-KR" sz="1200" dirty="0" smtClean="0"/>
              <a:t>		         </a:t>
            </a:r>
            <a:r>
              <a:rPr lang="ko-KR" altLang="en-US" sz="1200" dirty="0" smtClean="0"/>
              <a:t>로그인   회원가입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10272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11957" y="3323318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1957" y="3862557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957" y="4450204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576" y="30332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3576" y="357940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nickName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3616" y="4162004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21837" y="3329657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2402" y="30567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21837" y="3899371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402" y="36264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21837" y="4442136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2402" y="41691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비밀번호찾기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21837" y="5066765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2402" y="479382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비밀번호찾기</a:t>
            </a:r>
            <a:r>
              <a:rPr lang="ko-KR" altLang="en-US" dirty="0" smtClean="0"/>
              <a:t> 답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11957" y="5066765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616" y="4778565"/>
            <a:ext cx="15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28186" y="5585915"/>
            <a:ext cx="8665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72402" y="2564904"/>
            <a:ext cx="2210167" cy="5403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찾을 때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사용할 항목들</a:t>
            </a:r>
            <a:r>
              <a:rPr lang="en-US" altLang="ko-KR" dirty="0" smtClean="0">
                <a:solidFill>
                  <a:schemeClr val="tx1"/>
                </a:solidFill>
              </a:rPr>
              <a:t>(4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(+</a:t>
            </a:r>
            <a:r>
              <a:rPr lang="ko-KR" altLang="en-US" dirty="0" smtClean="0"/>
              <a:t>관리자계정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400" dirty="0" smtClean="0"/>
              <a:t>3-1 </a:t>
            </a:r>
            <a:r>
              <a:rPr lang="ko-KR" altLang="en-US" sz="1400" dirty="0" smtClean="0"/>
              <a:t>로그인 성공 시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로 보내짐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3-2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 페이지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3-3 </a:t>
            </a:r>
            <a:r>
              <a:rPr lang="ko-KR" altLang="en-US" sz="1400" dirty="0" smtClean="0"/>
              <a:t>계정관리페이지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개인정보수정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/>
              <a:t>- </a:t>
            </a:r>
            <a:r>
              <a:rPr lang="ko-KR" altLang="en-US" sz="1100" dirty="0" smtClean="0"/>
              <a:t>아래 각각 항목이 비어있을 </a:t>
            </a:r>
            <a:r>
              <a:rPr lang="ko-KR" altLang="en-US" sz="1100" dirty="0"/>
              <a:t>시 에러 </a:t>
            </a:r>
            <a:r>
              <a:rPr lang="ko-KR" altLang="en-US" sz="1100" dirty="0" err="1" smtClean="0"/>
              <a:t>메세지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id / password</a:t>
            </a:r>
          </a:p>
          <a:p>
            <a:pPr marL="0" indent="0">
              <a:buNone/>
            </a:pPr>
            <a:r>
              <a:rPr lang="en-US" altLang="ko-KR" sz="1100" dirty="0" smtClean="0"/>
              <a:t>+ id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password</a:t>
            </a:r>
            <a:r>
              <a:rPr lang="ko-KR" altLang="en-US" sz="1100" dirty="0" smtClean="0"/>
              <a:t>가 다르면 에러 </a:t>
            </a:r>
            <a:r>
              <a:rPr lang="ko-KR" altLang="en-US" sz="1100" dirty="0" err="1" smtClean="0"/>
              <a:t>메세지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 페이지에서는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4</a:t>
            </a:r>
            <a:r>
              <a:rPr lang="ko-KR" altLang="en-US" sz="1100" dirty="0" smtClean="0"/>
              <a:t>가지 항목으로 아이디와 </a:t>
            </a:r>
            <a:r>
              <a:rPr lang="ko-KR" altLang="en-US" sz="1100" dirty="0" err="1" smtClean="0"/>
              <a:t>패스워드를보여</a:t>
            </a:r>
            <a:r>
              <a:rPr lang="ko-KR" altLang="en-US" sz="1100" dirty="0" err="1"/>
              <a:t>줌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 </a:t>
            </a:r>
            <a:r>
              <a:rPr lang="en-US" altLang="ko-KR" sz="1200" dirty="0" smtClean="0"/>
              <a:t>		        </a:t>
            </a:r>
            <a:r>
              <a:rPr lang="ko-KR" altLang="en-US" sz="1200" dirty="0" smtClean="0"/>
              <a:t>로그인  회원가입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510272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911957" y="2739479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1957" y="3285982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576" y="24494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3616" y="2997782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28186" y="3637249"/>
            <a:ext cx="11235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95736" y="3637249"/>
            <a:ext cx="25202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39552" y="4184997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 페이지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64125" y="4900135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690" y="46271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ame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64125" y="5469849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690" y="519691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730319" y="4875923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0884" y="4602985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비밀번호찾기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0319" y="5500552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0884" y="52276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비밀번호찾기</a:t>
            </a:r>
            <a:r>
              <a:rPr lang="ko-KR" altLang="en-US" dirty="0" smtClean="0"/>
              <a:t> 답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39551" y="4005064"/>
            <a:ext cx="4802455" cy="162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764872" y="5848662"/>
            <a:ext cx="25202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게시판생</a:t>
            </a:r>
            <a:r>
              <a:rPr lang="ko-KR" altLang="en-US" dirty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게시판 </a:t>
            </a:r>
            <a:r>
              <a:rPr lang="ko-KR" altLang="en-US" sz="1100" dirty="0" err="1" smtClean="0"/>
              <a:t>생성쿼리문을</a:t>
            </a:r>
            <a:r>
              <a:rPr lang="ko-KR" altLang="en-US" sz="1100" dirty="0" smtClean="0"/>
              <a:t> 실행시키는 페이지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(CREATE TABLE)</a:t>
            </a:r>
          </a:p>
          <a:p>
            <a:pPr marL="0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원래는 </a:t>
            </a:r>
            <a:r>
              <a:rPr lang="ko-KR" altLang="en-US" sz="1100" dirty="0" err="1" smtClean="0"/>
              <a:t>컬럼에</a:t>
            </a:r>
            <a:r>
              <a:rPr lang="ko-KR" altLang="en-US" sz="1100" dirty="0" smtClean="0"/>
              <a:t> 게시판이름을 부여하려고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했지만 그러면 게시물번호를 공유해버림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r>
              <a:rPr lang="en-US" altLang="ko-KR" sz="1100" dirty="0" smtClean="0"/>
              <a:t>(.</a:t>
            </a:r>
            <a:r>
              <a:rPr lang="en-US" altLang="ko-KR" sz="1100" dirty="0" err="1" smtClean="0"/>
              <a:t>nextVal</a:t>
            </a:r>
            <a:r>
              <a:rPr lang="ko-KR" altLang="en-US" sz="1100" dirty="0" smtClean="0"/>
              <a:t>을 따로 쓰면 </a:t>
            </a:r>
            <a:r>
              <a:rPr lang="ko-KR" altLang="en-US" sz="1100" dirty="0" err="1" smtClean="0"/>
              <a:t>될거같기도하지만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게시판항목에 서브관리자를 둬서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권</a:t>
            </a:r>
            <a:r>
              <a:rPr lang="ko-KR" altLang="en-US" sz="1100" dirty="0"/>
              <a:t>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운영자</a:t>
            </a:r>
            <a:r>
              <a:rPr lang="en-US" altLang="ko-KR" sz="1100" dirty="0" smtClean="0"/>
              <a:t>0,</a:t>
            </a:r>
            <a:r>
              <a:rPr lang="ko-KR" altLang="en-US" sz="1100" dirty="0" smtClean="0"/>
              <a:t>서브관리자</a:t>
            </a:r>
            <a:r>
              <a:rPr lang="en-US" altLang="ko-KR" sz="1100" dirty="0" smtClean="0"/>
              <a:t>1,</a:t>
            </a:r>
            <a:r>
              <a:rPr lang="ko-KR" altLang="en-US" sz="1100" dirty="0" smtClean="0"/>
              <a:t>일반</a:t>
            </a:r>
            <a:r>
              <a:rPr lang="en-US" altLang="ko-KR" sz="1100" dirty="0" smtClean="0"/>
              <a:t>9)</a:t>
            </a:r>
          </a:p>
          <a:p>
            <a:pPr marL="0" indent="0">
              <a:buNone/>
            </a:pPr>
            <a:r>
              <a:rPr lang="ko-KR" altLang="en-US" sz="1100" dirty="0" smtClean="0"/>
              <a:t>에 따라서 게시물을 지울 수 </a:t>
            </a:r>
            <a:r>
              <a:rPr lang="ko-KR" altLang="en-US" sz="1100" dirty="0" err="1" smtClean="0"/>
              <a:t>있게하도록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서브관리자는 일반 사용자의 글은 지울 수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있지만 운영자의 글을 지울 수는 없게끔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게시판관리</a:t>
            </a:r>
            <a:r>
              <a:rPr lang="en-US" altLang="ko-KR" sz="1200" dirty="0" smtClean="0"/>
              <a:t>	        </a:t>
            </a:r>
            <a:r>
              <a:rPr lang="ko-KR" altLang="en-US" sz="1200" dirty="0" smtClean="0"/>
              <a:t>로그아웃  계정관리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510272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411760" y="1916832"/>
            <a:ext cx="864096" cy="50405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0961" y="2946506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0961" y="3493009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580" y="265646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생성할 게시판 이름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2620" y="320480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서브관리자이름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77189" y="3844276"/>
            <a:ext cx="167444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 생성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99620" y="2946506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99620" y="3493009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1239" y="265646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할 게시판 이름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61279" y="320480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r>
              <a:rPr lang="ko-KR" altLang="en-US" dirty="0"/>
              <a:t>할</a:t>
            </a:r>
            <a:r>
              <a:rPr lang="ko-KR" altLang="en-US" dirty="0" smtClean="0"/>
              <a:t> 서브관리자이름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315848" y="3844276"/>
            <a:ext cx="167444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 변경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60961" y="4655146"/>
            <a:ext cx="1765539" cy="239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580" y="43651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삭제할 게시판 이름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77189" y="5013176"/>
            <a:ext cx="167444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7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5.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글 목록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listArticle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</a:t>
            </a:r>
            <a:r>
              <a:rPr lang="en-US" altLang="ko-KR" sz="1200" dirty="0" smtClean="0"/>
              <a:t>		        </a:t>
            </a:r>
            <a:r>
              <a:rPr lang="ko-KR" altLang="en-US" sz="1200" dirty="0" smtClean="0"/>
              <a:t>로그아웃  계정관리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5120904"/>
            <a:ext cx="5544616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말머리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댓글수</a:t>
            </a:r>
            <a:r>
              <a:rPr lang="en-US" altLang="ko-KR" dirty="0" smtClean="0">
                <a:solidFill>
                  <a:schemeClr val="tx1"/>
                </a:solidFill>
              </a:rPr>
              <a:t>]|</a:t>
            </a:r>
            <a:r>
              <a:rPr lang="ko-KR" altLang="en-US" dirty="0" smtClean="0">
                <a:solidFill>
                  <a:schemeClr val="tx1"/>
                </a:solidFill>
              </a:rPr>
              <a:t>글쓴이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추천수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270314" y="1916832"/>
            <a:ext cx="1156185" cy="50405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68" y="2597282"/>
            <a:ext cx="4658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게시판들을 쭉 나열해서 보여줌</a:t>
            </a:r>
            <a:endParaRPr lang="en-US" altLang="ko-KR" dirty="0" smtClean="0"/>
          </a:p>
          <a:p>
            <a:r>
              <a:rPr lang="en-US" altLang="ko-KR" dirty="0" smtClean="0"/>
              <a:t>[      ] </a:t>
            </a:r>
            <a:r>
              <a:rPr lang="en-US" altLang="ko-KR" dirty="0" smtClean="0"/>
              <a:t>[      ] [      ] [      ] [      ] [      ] [      ]</a:t>
            </a:r>
          </a:p>
          <a:p>
            <a:r>
              <a:rPr lang="en-US" altLang="ko-KR" dirty="0" smtClean="0"/>
              <a:t>[      ] [      ] [      ] [      ] [      ] [      ] [      ]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클릭 시 그 게시판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listArticle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~~</a:t>
            </a:r>
            <a:r>
              <a:rPr lang="ko-KR" altLang="en-US" dirty="0" smtClean="0"/>
              <a:t>게시판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인기순위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39551" y="4005064"/>
            <a:ext cx="4802455" cy="162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1814136" y="5805264"/>
            <a:ext cx="2651587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이전</a:t>
            </a:r>
            <a:r>
              <a:rPr lang="en-US" altLang="ko-KR" dirty="0" smtClean="0">
                <a:solidFill>
                  <a:schemeClr val="tx1"/>
                </a:solidFill>
              </a:rPr>
              <a:t>|[1][2][3][4][5]|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ko-KR" altLang="en-US" dirty="0">
                <a:solidFill>
                  <a:schemeClr val="tx1"/>
                </a:solidFill>
              </a:rPr>
              <a:t>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6260" y="4707000"/>
            <a:ext cx="1979516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전체글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err="1" smtClean="0">
                <a:solidFill>
                  <a:schemeClr val="tx1"/>
                </a:solidFill>
              </a:rPr>
              <a:t>추천글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950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65722" y="5445224"/>
            <a:ext cx="876283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948536" y="13716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en-US" altLang="ko-KR" sz="1100" dirty="0" smtClean="0"/>
              <a:t>5-1 </a:t>
            </a:r>
            <a:r>
              <a:rPr lang="ko-KR" altLang="en-US" sz="1100" dirty="0" smtClean="0"/>
              <a:t>글쓰기 기능으로 이동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게시판에 말머리와 추천수를 추가해서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말머리만을 선택해서 볼 수 있게끔</a:t>
            </a:r>
            <a:r>
              <a:rPr lang="en-US" altLang="ko-KR" sz="1100" dirty="0" smtClean="0"/>
              <a:t>,</a:t>
            </a:r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그리고 일정 추천수 이상이면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err="1" smtClean="0"/>
              <a:t>추</a:t>
            </a:r>
            <a:r>
              <a:rPr lang="ko-KR" altLang="en-US" sz="1100" dirty="0" err="1"/>
              <a:t>천</a:t>
            </a:r>
            <a:r>
              <a:rPr lang="ko-KR" altLang="en-US" sz="1100" dirty="0" err="1" smtClean="0"/>
              <a:t>글로</a:t>
            </a:r>
            <a:r>
              <a:rPr lang="ko-KR" altLang="en-US" sz="1100" dirty="0" smtClean="0"/>
              <a:t> 등록해서 </a:t>
            </a:r>
            <a:r>
              <a:rPr lang="ko-KR" altLang="en-US" sz="1100" dirty="0" err="1" smtClean="0"/>
              <a:t>추천글만</a:t>
            </a:r>
            <a:r>
              <a:rPr lang="ko-KR" altLang="en-US" sz="1100" dirty="0" smtClean="0"/>
              <a:t> 볼 수 있는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탭을 이용 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글쓰기 페이지 </a:t>
            </a:r>
            <a:r>
              <a:rPr lang="en-US" altLang="ko-KR" sz="1100" dirty="0" smtClean="0"/>
              <a:t>= </a:t>
            </a:r>
            <a:r>
              <a:rPr lang="ko-KR" altLang="en-US" sz="1100" dirty="0" err="1" smtClean="0"/>
              <a:t>여기에있는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말머리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내용을 작성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err="1" smtClean="0"/>
              <a:t>인기순위등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4684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말머리나열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6612" y="468449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</a:t>
            </a:r>
            <a:r>
              <a:rPr lang="ko-KR" altLang="en-US" dirty="0" smtClean="0"/>
              <a:t> 몇 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5.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글 작성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</a:t>
            </a:r>
            <a:r>
              <a:rPr lang="en-US" altLang="ko-KR" sz="1200" dirty="0" smtClean="0"/>
              <a:t>		        </a:t>
            </a:r>
            <a:r>
              <a:rPr lang="ko-KR" altLang="en-US" sz="1200" dirty="0" smtClean="0"/>
              <a:t>로그아웃  계정관리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6261" y="2996952"/>
            <a:ext cx="1475459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576260" y="2564904"/>
            <a:ext cx="1475460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말머리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950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43789" y="3989427"/>
            <a:ext cx="876283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948536" y="13716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76261" y="3429000"/>
            <a:ext cx="4643811" cy="411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100936" y="15240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제목과 내용 말머리를 넣지 않으면 오류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글쓰기를 누르면 글 목록으로 이동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listArticle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9551" y="4437112"/>
            <a:ext cx="4802455" cy="1625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653136"/>
            <a:ext cx="46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글쓰기 누르면 등록되고 글 목록으로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00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게시판읽기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(+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</a:t>
            </a:r>
            <a:r>
              <a:rPr lang="en-US" altLang="ko-KR" sz="1200" dirty="0" smtClean="0"/>
              <a:t>		        </a:t>
            </a:r>
            <a:r>
              <a:rPr lang="ko-KR" altLang="en-US" sz="1200" dirty="0" smtClean="0"/>
              <a:t>로그아웃  계정관리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146201" y="2564904"/>
            <a:ext cx="1475459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576260" y="2564904"/>
            <a:ext cx="1475460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말머리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950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09314" y="5647913"/>
            <a:ext cx="1043411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948536" y="13716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76261" y="3429000"/>
            <a:ext cx="5291883" cy="563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내용표시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100936" y="15240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자신의 글이면 글 수정 및 삭제버튼 표시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입력기능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대 </a:t>
            </a:r>
            <a:r>
              <a:rPr lang="ko-KR" altLang="en-US" sz="1100" dirty="0" err="1" smtClean="0"/>
              <a:t>댓글도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en-US" altLang="ko-KR" sz="1100" dirty="0" smtClean="0"/>
              <a:t>+</a:t>
            </a:r>
            <a:r>
              <a:rPr lang="ko-KR" altLang="en-US" sz="1100" dirty="0" err="1" smtClean="0"/>
              <a:t>댓글</a:t>
            </a:r>
            <a:r>
              <a:rPr lang="ko-KR" altLang="en-US" sz="1100" dirty="0" smtClean="0"/>
              <a:t> 수정삭제기능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추천버튼이 있어서 게시된 글을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추천할 수 있게 됨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수정 및 삭제는 이 읽기 페이지에서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전부처리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삭제시</a:t>
            </a:r>
            <a:r>
              <a:rPr lang="ko-KR" altLang="en-US" sz="1100" dirty="0" smtClean="0"/>
              <a:t> 확인 </a:t>
            </a:r>
            <a:r>
              <a:rPr lang="ko-KR" altLang="en-US" sz="1100" dirty="0" err="1" smtClean="0"/>
              <a:t>경고창</a:t>
            </a:r>
            <a:r>
              <a:rPr lang="ko-KR" altLang="en-US" sz="1100" dirty="0" smtClean="0"/>
              <a:t> 후 </a:t>
            </a:r>
            <a:r>
              <a:rPr lang="ko-KR" altLang="en-US" sz="1100" dirty="0" err="1" smtClean="0"/>
              <a:t>글목록으</a:t>
            </a:r>
            <a:r>
              <a:rPr lang="ko-KR" altLang="en-US" sz="1100" dirty="0" err="1"/>
              <a:t>로</a:t>
            </a:r>
            <a:r>
              <a:rPr lang="en-US" altLang="ko-KR" sz="1100" dirty="0" smtClean="0"/>
              <a:t>)</a:t>
            </a:r>
          </a:p>
          <a:p>
            <a:pPr marL="0" indent="0">
              <a:buFont typeface="Wingdings 3"/>
              <a:buNone/>
            </a:pPr>
            <a:endParaRPr lang="en-US" altLang="ko-KR" sz="1100" dirty="0"/>
          </a:p>
          <a:p>
            <a:pPr marL="0" indent="0">
              <a:buFont typeface="Wingdings 3"/>
              <a:buNone/>
            </a:pPr>
            <a:r>
              <a:rPr lang="ko-KR" altLang="en-US" sz="1100" dirty="0" err="1" smtClean="0"/>
              <a:t>댓글의</a:t>
            </a:r>
            <a:r>
              <a:rPr lang="ko-KR" altLang="en-US" sz="1100" dirty="0" smtClean="0"/>
              <a:t> 입력수정삭제도 </a:t>
            </a:r>
            <a:r>
              <a:rPr lang="ko-KR" altLang="en-US" sz="1100" dirty="0" err="1" smtClean="0"/>
              <a:t>여기서처리</a:t>
            </a:r>
            <a:endParaRPr lang="en-US" altLang="ko-KR" sz="11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338327" y="5157192"/>
            <a:ext cx="1529817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4653136"/>
            <a:ext cx="5256584" cy="427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댓글내용입력창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4733" y="5647913"/>
            <a:ext cx="1043411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6259" y="2996952"/>
            <a:ext cx="1800201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작성자닉네임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19771" y="2996952"/>
            <a:ext cx="900101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작성일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1880" y="2996952"/>
            <a:ext cx="2376264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0 | </a:t>
            </a:r>
            <a:r>
              <a:rPr lang="ko-KR" altLang="en-US" dirty="0" smtClean="0">
                <a:solidFill>
                  <a:schemeClr val="tx1"/>
                </a:solidFill>
              </a:rPr>
              <a:t>추천</a:t>
            </a:r>
            <a:r>
              <a:rPr lang="en-US" altLang="ko-KR" dirty="0" smtClean="0">
                <a:solidFill>
                  <a:schemeClr val="tx1"/>
                </a:solidFill>
              </a:rPr>
              <a:t>0 |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99792" y="4149080"/>
            <a:ext cx="1281909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추천버튼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6.</a:t>
            </a:r>
            <a:r>
              <a:rPr lang="ko-KR" altLang="en-US" dirty="0" smtClean="0"/>
              <a:t>전체 검색기능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796136" y="1219200"/>
            <a:ext cx="2890664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988840"/>
            <a:ext cx="4802455" cy="388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HOME   </a:t>
            </a:r>
            <a:r>
              <a:rPr lang="ko-KR" altLang="en-US" sz="1200" dirty="0" smtClean="0"/>
              <a:t>전체게시판목록 </a:t>
            </a:r>
            <a:r>
              <a:rPr lang="en-US" altLang="ko-KR" sz="1200" dirty="0" smtClean="0"/>
              <a:t>		        </a:t>
            </a:r>
            <a:r>
              <a:rPr lang="ko-KR" altLang="en-US" sz="1200" dirty="0" smtClean="0"/>
              <a:t>로그아웃  계정관리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83568" y="1340768"/>
            <a:ext cx="1610203" cy="4997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중앙</a:t>
            </a:r>
            <a:r>
              <a:rPr lang="en-US" altLang="ko-KR" sz="1200" dirty="0" smtClean="0"/>
              <a:t>INSIDE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966614"/>
            <a:ext cx="5544616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말머리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댓글수</a:t>
            </a:r>
            <a:r>
              <a:rPr lang="en-US" altLang="ko-KR" dirty="0" smtClean="0">
                <a:solidFill>
                  <a:schemeClr val="tx1"/>
                </a:solidFill>
              </a:rPr>
              <a:t>]|</a:t>
            </a:r>
            <a:r>
              <a:rPr lang="ko-KR" altLang="en-US" dirty="0" smtClean="0">
                <a:solidFill>
                  <a:schemeClr val="tx1"/>
                </a:solidFill>
              </a:rPr>
              <a:t>글쓴이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|</a:t>
            </a:r>
            <a:r>
              <a:rPr lang="ko-KR" altLang="en-US" dirty="0" smtClean="0">
                <a:solidFill>
                  <a:schemeClr val="tx1"/>
                </a:solidFill>
              </a:rPr>
              <a:t>추천수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8055" y="1428467"/>
            <a:ext cx="1433952" cy="32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통합게시판 검색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362685" y="1345332"/>
            <a:ext cx="3217427" cy="50405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68" y="2597282"/>
            <a:ext cx="46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통합게시판 검색 결과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834724" y="3645024"/>
            <a:ext cx="2651587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이전</a:t>
            </a:r>
            <a:r>
              <a:rPr lang="en-US" altLang="ko-KR" dirty="0" smtClean="0">
                <a:solidFill>
                  <a:schemeClr val="tx1"/>
                </a:solidFill>
              </a:rPr>
              <a:t>|[1][2][3][4][5]|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ko-KR" altLang="en-US" dirty="0">
                <a:solidFill>
                  <a:schemeClr val="tx1"/>
                </a:solidFill>
              </a:rPr>
              <a:t>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9950" y="1428467"/>
            <a:ext cx="1388105" cy="3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948536" y="1371600"/>
            <a:ext cx="28906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검색기능으로 해당하는 문자를 포함한</a:t>
            </a:r>
            <a:endParaRPr lang="en-US" altLang="ko-KR" sz="1100" dirty="0" smtClean="0"/>
          </a:p>
          <a:p>
            <a:pPr marL="0" indent="0">
              <a:buFont typeface="Wingdings 3"/>
              <a:buNone/>
            </a:pPr>
            <a:r>
              <a:rPr lang="ko-KR" altLang="en-US" sz="1100" dirty="0" smtClean="0"/>
              <a:t>내용이 있으면 표시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37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1766</TotalTime>
  <Words>725</Words>
  <Application>Microsoft Office PowerPoint</Application>
  <PresentationFormat>화면 슬라이드 쇼(4:3)</PresentationFormat>
  <Paragraphs>310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회원제 게시판 커뮤니티</vt:lpstr>
      <vt:lpstr>1. index.jsp</vt:lpstr>
      <vt:lpstr>2.회원가입</vt:lpstr>
      <vt:lpstr>3.로그인(+관리자계정)</vt:lpstr>
      <vt:lpstr>4.게시판생성 (관리자)</vt:lpstr>
      <vt:lpstr>5.게시판(1) 글 목록(listArticle)</vt:lpstr>
      <vt:lpstr>5.게시판(2) 글 작성</vt:lpstr>
      <vt:lpstr>5.게시판읽기 + 수정 + 삭제 (+댓글)</vt:lpstr>
      <vt:lpstr>6.전체 검색기능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thirtist</dc:creator>
  <cp:lastModifiedBy>thirtist</cp:lastModifiedBy>
  <cp:revision>90</cp:revision>
  <dcterms:created xsi:type="dcterms:W3CDTF">2020-12-15T09:12:36Z</dcterms:created>
  <dcterms:modified xsi:type="dcterms:W3CDTF">2020-12-16T14:38:40Z</dcterms:modified>
</cp:coreProperties>
</file>