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- title and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Jolee - hypotheses and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Alexias - results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48b04970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48b0497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93700" y="959700"/>
            <a:ext cx="85566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increasing concentrations of ibuprofen affect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respiration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rates in </a:t>
            </a:r>
            <a:r>
              <a:rPr i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H. oregonensis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an increase in temperature affect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respiration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rates in </a:t>
            </a:r>
            <a:r>
              <a:rPr i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H. oregonensis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the combined effects of ibuprofen concentrations and increased temperature affect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respiration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rates in </a:t>
            </a:r>
            <a:r>
              <a:rPr i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H. oregonensis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60700"/>
            <a:ext cx="9144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Ecophysiological Effects of Water Temperature and Ibuprofen on </a:t>
            </a:r>
            <a:r>
              <a:rPr b="1"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Hemigrapsus oregonensis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744100" y="2669300"/>
            <a:ext cx="3300300" cy="20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Oxygen consumption →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resazurin each week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 min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 min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90 min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levels → hemolymph extraction last day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Tank cleaning each week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Re-dosed tanks after cleaning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25" y="2571900"/>
            <a:ext cx="5676974" cy="239193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761125" y="2669300"/>
            <a:ext cx="12345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Hypotheses: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042275" y="143450"/>
            <a:ext cx="31017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analysis: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Resazurin</a:t>
            </a:r>
            <a:r>
              <a:rPr lang="en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averages (once we get 2nd results),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Glucose/Lactate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average across all 3 crabs, visualization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O</a:t>
            </a:r>
            <a:r>
              <a:rPr baseline="-250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consumption - high temp &amp; environmental dose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 O</a:t>
            </a:r>
            <a:r>
              <a:rPr baseline="-250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consumption - High temp &amp; no dose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Prediction: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 is ignored when influenced by Ibuprofen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Drug threshold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420675" y="3660963"/>
            <a:ext cx="27879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Mortality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male deaths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 temp &amp; high dose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temp &amp; no dose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013"/>
            <a:ext cx="5889874" cy="290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025" y="3791399"/>
            <a:ext cx="756150" cy="52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0" y="3286677"/>
            <a:ext cx="5309714" cy="16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572000" y="3266075"/>
            <a:ext cx="5202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</a:rPr>
              <a:t>(27 C)</a:t>
            </a:r>
            <a:endParaRPr sz="7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