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b="0" cap="none" dirty="0" sz="1100" i="0" lang="en-US" strike="noStrike" u="none">
                <a:solidFill>
                  <a:schemeClr val="tx1"/>
                </a:solidFill>
                <a:latin typeface="Arial"/>
                <a:ea typeface="Arial"/>
                <a:cs typeface="Arial"/>
                <a:sym typeface="Arial"/>
              </a:rPr>
              <a:t>T</a:t>
            </a:r>
            <a:r>
              <a:rPr b="0" cap="none" dirty="0" sz="1100" i="0" lang="en-US" strike="noStrike" u="none">
                <a:solidFill>
                  <a:schemeClr val="tx1"/>
                </a:solidFill>
                <a:latin typeface="Arial"/>
                <a:ea typeface="Arial"/>
                <a:cs typeface="Arial"/>
                <a:sym typeface="Arial"/>
              </a:rPr>
              <a:t>h</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r</a:t>
            </a:r>
            <a:r>
              <a:rPr b="0" cap="none" dirty="0" sz="1100" i="0" lang="en-US" strike="noStrike" u="none">
                <a:solidFill>
                  <a:schemeClr val="tx1"/>
                </a:solidFill>
                <a:latin typeface="Arial"/>
                <a:ea typeface="Arial"/>
                <a:cs typeface="Arial"/>
                <a:sym typeface="Arial"/>
              </a:rPr>
              <a:t>u</a:t>
            </a:r>
            <a:r>
              <a:rPr b="0" cap="none" dirty="0" sz="1100" i="0" lang="en-US" strike="noStrike" u="none">
                <a:solidFill>
                  <a:schemeClr val="tx1"/>
                </a:solidFill>
                <a:latin typeface="Arial"/>
                <a:ea typeface="Arial"/>
                <a:cs typeface="Arial"/>
                <a:sym typeface="Arial"/>
              </a:rPr>
              <a:t>v</a:t>
            </a:r>
            <a:r>
              <a:rPr b="0" cap="none" dirty="0" sz="1100" i="0" lang="en-US" strike="noStrike" u="none">
                <a:solidFill>
                  <a:schemeClr val="tx1"/>
                </a:solidFill>
                <a:latin typeface="Arial"/>
                <a:ea typeface="Arial"/>
                <a:cs typeface="Arial"/>
                <a:sym typeface="Arial"/>
              </a:rPr>
              <a:t>e</a:t>
            </a:r>
            <a:r>
              <a:rPr b="0" cap="none" dirty="0" sz="1100" i="0" lang="en-US" strike="noStrike" u="none">
                <a:solidFill>
                  <a:schemeClr val="tx1"/>
                </a:solidFill>
                <a:latin typeface="Arial"/>
                <a:ea typeface="Arial"/>
                <a:cs typeface="Arial"/>
                <a:sym typeface="Arial"/>
              </a:rPr>
              <a:t>n</a:t>
            </a:r>
            <a:r>
              <a:rPr b="0" cap="none" dirty="0" sz="1100" i="0" lang="en-US" strike="noStrike" u="none">
                <a:solidFill>
                  <a:schemeClr val="tx1"/>
                </a:solidFill>
                <a:latin typeface="Arial"/>
                <a:ea typeface="Arial"/>
                <a:cs typeface="Arial"/>
                <a:sym typeface="Arial"/>
              </a:rPr>
              <a:t>k</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t</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D</a:t>
            </a:r>
            <a:r>
              <a:rPr b="0" cap="none" dirty="0" sz="1100" i="0" lang="en-US" strike="noStrike" u="none">
                <a:solidFill>
                  <a:schemeClr val="tx1"/>
                </a:solidFill>
                <a:latin typeface="Arial"/>
                <a:ea typeface="Arial"/>
                <a:cs typeface="Arial"/>
                <a:sym typeface="Arial"/>
              </a:rPr>
              <a:t> </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 au</a:t>
            </a:r>
            <a:r>
              <a:rPr altLang="en-IN" b="0" cap="none" dirty="0" sz="1100" i="0" lang="en-US" strike="noStrike" u="none">
                <a:solidFill>
                  <a:schemeClr val="tx1"/>
                </a:solidFill>
                <a:latin typeface="Arial"/>
                <a:ea typeface="Arial"/>
                <a:cs typeface="Arial"/>
                <a:sym typeface="Arial"/>
              </a:rPr>
              <a:t>813121</a:t>
            </a:r>
            <a:r>
              <a:rPr altLang="en-IN" b="0" cap="none" dirty="0" sz="1100" i="0" lang="en-IN" strike="noStrike" u="none">
                <a:solidFill>
                  <a:schemeClr val="tx1"/>
                </a:solidFill>
                <a:latin typeface="Arial"/>
                <a:ea typeface="Arial"/>
                <a:cs typeface="Arial"/>
                <a:sym typeface="Arial"/>
              </a:rPr>
              <a:t>10</a:t>
            </a:r>
            <a:r>
              <a:rPr altLang="en-IN" b="0" cap="none" dirty="0" sz="1100" i="0" lang="en-US" strike="noStrike" u="none">
                <a:solidFill>
                  <a:schemeClr val="tx1"/>
                </a:solidFill>
                <a:latin typeface="Arial"/>
                <a:ea typeface="Arial"/>
                <a:cs typeface="Arial"/>
                <a:sym typeface="Arial"/>
              </a:rPr>
              <a:t>4</a:t>
            </a:r>
            <a:r>
              <a:rPr altLang="en-IN" b="0" cap="none" dirty="0" sz="1100" i="0" lang="en-US" strike="noStrike" u="none">
                <a:solidFill>
                  <a:schemeClr val="tx1"/>
                </a:solidFill>
                <a:latin typeface="Arial"/>
                <a:ea typeface="Arial"/>
                <a:cs typeface="Arial"/>
                <a:sym typeface="Arial"/>
              </a:rPr>
              <a:t>0</a:t>
            </a:r>
            <a:r>
              <a:rPr altLang="en-IN" b="0" cap="none" dirty="0" sz="1100" i="0" lang="en-US" strike="noStrike" u="none">
                <a:solidFill>
                  <a:schemeClr val="tx1"/>
                </a:solidFill>
                <a:latin typeface="Arial"/>
                <a:ea typeface="Arial"/>
                <a:cs typeface="Arial"/>
                <a:sym typeface="Arial"/>
              </a:rPr>
              <a:t>5</a:t>
            </a:r>
            <a:r>
              <a:rPr altLang="en-IN" b="0" cap="none" dirty="0" sz="1100" i="0" lang="en-US" strike="noStrike" u="none">
                <a:solidFill>
                  <a:schemeClr val="tx1"/>
                </a:solidFill>
                <a:latin typeface="Arial"/>
                <a:ea typeface="Arial"/>
                <a:cs typeface="Arial"/>
                <a:sym typeface="Arial"/>
              </a:rPr>
              <a:t>3</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2024-04-12T06:43:44Z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fc9accaec76f4a06a45591dd18e316a0</vt:lpwstr>
  </property>
</Properties>
</file>