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THIRUCHELAVAN.S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312213869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521381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2395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482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2603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5459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2024-09-09T10:43:27Z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c6c359b5075f4a1399bba172f1d04687</vt:lpwstr>
  </property>
</Properties>
</file>