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266" r:id="rId8"/>
    <p:sldId id="16140625" r:id="rId9"/>
    <p:sldId id="267" r:id="rId10"/>
    <p:sldId id="16140624" r:id="rId11"/>
    <p:sldId id="268" r:id="rId12"/>
    <p:sldId id="16140623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Name:THIRUGNANAVEL.S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M e d i a S e r v i c e K e y P o i n t s   x m l n s = " 9 1 6 2 b d 5 b - 4 e d 9 - 4 d a 3 - b 3 7 6 - 0 5 2 0 4 5 8 0 b a 3 f "   x s i : n i l = " t r u e " / > < _ a c t i v i t y   x m l n s = " 9 1 6 2 b d 5 b - 4 e d 9 - 4 d a 3 - b 3 7 6 - 0 5 2 0 4 5 8 0 b a 3 f "   x s i : n i l = " t r u e " / > < / d o c u m e n t M a n a g e m e n t > < / p : p r o p e r t i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0 F 1 8 7 2 1 8 8 A B C F C 4 8 B E C A 6 C 8 7 E 8 A C 3 2 8 5 "   m a : c o n t e n t T y p e V e r s i o n = " 1 7 "   m a : c o n t e n t T y p e D e s c r i p t i o n = " C r e a t e   a   n e w   d o c u m e n t . "   m a : c o n t e n t T y p e S c o p e = " "   m a : v e r s i o n I D = " 5 5 a 1 5 8 6 7 5 e 0 8 9 c 6 a 8 5 a b 0 f 8 3 b 8 9 e 1 a 1 5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b 3 5 f 0 8 2 3 0 8 8 6 4 f a 1 6 1 c 4 a 0 a 9 e c a 3 5 e f f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3 = " 9 1 6 2 b d 5 b - 4 e d 9 - 4 d a 3 - b 3 7 6 - 0 5 2 0 4 5 8 0 b a 3 f "   x m l n s : n s 4 = " c 0 f a 2 6 1 7 - 9 6 b d - 4 2 5 d - 8 5 7 8 - e 9 3 5 6 3 f e 3 7 c 5 " >  
 < x s d : i m p o r t   n a m e s p a c e = " 9 1 6 2 b d 5 b - 4 e d 9 - 4 d a 3 - b 3 7 6 - 0 5 2 0 4 5 8 0 b a 3 f " / >  
 < x s d : i m p o r t   n a m e s p a c e = " c 0 f a 2 6 1 7 - 9 6 b d - 4 2 5 d - 8 5 7 8 - e 9 3 5 6 3 f e 3 7 c 5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3 : M e d i a S e r v i c e M e t a d a t a "   m i n O c c u r s = " 0 " / >  
 < x s d : e l e m e n t   r e f = " n s 3 : M e d i a S e r v i c e F a s t M e t a d a t a "   m i n O c c u r s = " 0 " / >  
 < x s d : e l e m e n t   r e f = " n s 4 : S h a r e d W i t h U s e r s "   m i n O c c u r s = " 0 " / >  
 < x s d : e l e m e n t   r e f = " n s 4 : S h a r e d W i t h D e t a i l s "   m i n O c c u r s = " 0 " / >  
 < x s d : e l e m e n t   r e f = " n s 4 : S h a r i n g H i n t H a s h "   m i n O c c u r s = " 0 " / >  
 < x s d : e l e m e n t   r e f = " n s 3 : M e d i a S e r v i c e A u t o T a g s "   m i n O c c u r s = " 0 " / >  
 < x s d : e l e m e n t   r e f = " n s 3 : M e d i a S e r v i c e O C R "   m i n O c c u r s = " 0 " / >  
 < x s d : e l e m e n t   r e f = " n s 3 : M e d i a S e r v i c e G e n e r a t i o n T i m e "   m i n O c c u r s = " 0 " / >  
 < x s d : e l e m e n t   r e f = " n s 3 : M e d i a S e r v i c e E v e n t H a s h C o d e "   m i n O c c u r s = " 0 " / >  
 < x s d : e l e m e n t   r e f = " n s 3 : M e d i a S e r v i c e A u t o K e y P o i n t s "   m i n O c c u r s = " 0 " / >  
 < x s d : e l e m e n t   r e f = " n s 3 : M e d i a S e r v i c e K e y P o i n t s "   m i n O c c u r s = " 0 " / >  
 < x s d : e l e m e n t   r e f = " n s 3 : M e d i a S e r v i c e D a t e T a k e n "   m i n O c c u r s = " 0 " / >  
 < x s d : e l e m e n t   r e f = " n s 3 : M e d i a L e n g t h I n S e c o n d s "   m i n O c c u r s = " 0 " / >  
 < x s d : e l e m e n t   r e f = " n s 3 : M e d i a S e r v i c e L o c a t i o n "   m i n O c c u r s = " 0 " / >  
 < x s d : e l e m e n t   r e f = " n s 3 : _ a c t i v i t y "   m i n O c c u r s = " 0 " / >  
 < x s d : e l e m e n t   r e f = " n s 3 : M e d i a S e r v i c e O b j e c t D e t e c t o r V e r s i o n s "   m i n O c c u r s = " 0 " / >  
 < x s d : e l e m e n t   r e f = " n s 3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9 1 6 2 b d 5 b - 4 e d 9 - 4 d a 3 - b 3 7 6 - 0 5 2 0 4 5 8 0 b a 3 f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3 "   n i l l a b l e = " t r u e "   m a : d i s p l a y N a m e = " T a g s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O C R "   m a : i n d e x = " 1 4 "   n i l l a b l e = " t r u e "   m a : d i s p l a y N a m e = " E x t r a c t e d   T e x t "   m a : i n t e r n a l N a m e = " M e d i a S e r v i c e O C R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G e n e r a t i o n T i m e "   m a : i n d e x = " 1 5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6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7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8 "   n i l l a b l e = " t r u e "   m a : d i s p l a y N a m e = " K e y P o i n t s "   m a : i n t e r n a l N a m e = " M e d i a S e r v i c e K e y P o i n t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M e d i a S e r v i c e D a t e T a k e n "   m a : i n d e x = " 1 9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0 "   n i l l a b l e = " t r u e "   m a : d i s p l a y N a m e = " L e n g t h   ( s e c o n d s )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M e d i a S e r v i c e L o c a t i o n "   m a : i n d e x = " 2 1 "   n i l l a b l e = " t r u e "   m a : d i s p l a y N a m e = " L o c a t i o n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_ a c t i v i t y "   m a : i n d e x = " 2 2 "   n i l l a b l e = " t r u e "   m a : d i s p l a y N a m e = " _ a c t i v i t y "   m a : h i d d e n = " t r u e "   m a : i n t e r n a l N a m e = " _ a c t i v i t y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2 3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2 4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c 0 f a 2 6 1 7 - 9 6 b d - 4 2 5 d - 8 5 7 8 - e 9 3 5 6 3 f e 3 7 c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0 "   n i l l a b l e = " t r u e "   m a : d i s p l a y N a m e = " S h a r e d   W i t h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1 "   n i l l a b l e = " t r u e "   m a : d i s p l a y N a m e = " S h a r e d   W i t h   D e t a i l s "   m a : i n t e r n a l N a m e = " S h a r e d W i t h D e t a i l s "   m a : r e a d O n l y = " t r u e " >  
 < x s d : s i m p l e T y p e >  
 < x s d : r e s t r i c t i o n   b a s e = " d m s : N o t e " >  
 < x s d : m a x L e n g t h   v a l u e = " 2 5 5 " / >  
 < / x s d : r e s t r i c t i o n >  
 < / x s d : s i m p l e T y p e >  
 < / x s d : e l e m e n t >  
 < x s d : e l e m e n t   n a m e = " S h a r i n g H i n t H a s h "   m a : i n d e x = " 1 2 "   n i l l a b l e = " t r u e "   m a : d i s p l a y N a m e = " S h a r i n g   H i n t   H a s h "   m a : h i d d e n = " t r u e "   m a : i n t e r n a l N a m e = " S h a r i n g H i n t H a s h "   m a : r e a d O n l y = " t r u e " >  
 < x s d : s i m p l e T y p e >  
 < x s d : r e s t r i c t i o n   b a s e = " d m s : T e x t " / >  
 < / x s d : s i m p l e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927BD4C1-B6B1-4715-ABF9-E660A51A4EA0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3712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SegoeUIVariable</vt:lpstr>
      <vt:lpstr>AMGDT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ucea-pc</cp:lastModifiedBy>
  <cp:revision>36</cp:revision>
  <dcterms:created xsi:type="dcterms:W3CDTF">2021-05-26T16:50:00Z</dcterms:created>
  <dcterms:modified xsi:type="dcterms:W3CDTF">2024-04-05T08:40:48Z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861ACBC4D45E4720A96A47211956F80E_13</vt:lpwstr>
  </property>
  <property fmtid="{D5CDD505-2E9C-101B-9397-08002B2CF9AE}" pid="4" name="KSOProductBuildVer">
    <vt:lpwstr>1033-12.2.0.13489</vt:lpwstr>
  </property>
</Properties>
</file>