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16140622" r:id="rId4"/>
    <p:sldId id="262" r:id="rId5"/>
    <p:sldId id="263" r:id="rId6"/>
    <p:sldId id="265" r:id="rId7"/>
    <p:sldId id="266" r:id="rId8"/>
    <p:sldId id="16140625" r:id="rId9"/>
    <p:sldId id="267" r:id="rId10"/>
    <p:sldId id="16140624" r:id="rId11"/>
    <p:sldId id="268" r:id="rId12"/>
    <p:sldId id="16140623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ypi.org/project/sort-dataframeby-monthorweek/" TargetMode="External"/><Relationship Id="rId2" Type="http://schemas.openxmlformats.org/officeDocument/2006/relationships/hyperlink" Target="https://www.w3schools.com/python/pandas/pandas_csv.asp" TargetMode="External"/><Relationship Id="rId1" Type="http://schemas.openxmlformats.org/officeDocument/2006/relationships/hyperlink" Target="https://www.w3schools.com/python/matplotlib_intro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Name: PRASANTH.R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Department: Mechanical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  <a:endParaRPr lang="en-US" sz="2000" dirty="0"/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  <a:endParaRPr lang="en-US" sz="2000" dirty="0"/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  <a:endParaRPr lang="en-US" sz="2000" dirty="0"/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  <a:endParaRPr lang="en-US" dirty="0"/>
          </a:p>
          <a:p>
            <a:pPr marL="305435" indent="-305435"/>
            <a:r>
              <a:rPr lang="en-US" dirty="0"/>
              <a:t>the optimal length of stay in order to get the best daily rate? </a:t>
            </a:r>
            <a:endParaRPr lang="en-US" dirty="0"/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  <a:endParaRPr lang="en-US" dirty="0"/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 lang="en-US" dirty="0"/>
          </a:p>
          <a:p>
            <a:pPr marL="305435" indent="-305435"/>
            <a:r>
              <a:rPr lang="en-US" dirty="0"/>
              <a:t>All personally identifying information has been removed from the data. </a:t>
            </a:r>
            <a:endParaRPr lang="en-US" dirty="0"/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M e d i a S e r v i c e K e y P o i n t s   x m l n s = " 9 1 6 2 b d 5 b - 4 e d 9 - 4 d a 3 - b 3 7 6 - 0 5 2 0 4 5 8 0 b a 3 f "   x s i : n i l = " t r u e " / > < _ a c t i v i t y   x m l n s = " 9 1 6 2 b d 5 b - 4 e d 9 - 4 d a 3 - b 3 7 6 - 0 5 2 0 4 5 8 0 b a 3 f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7 "   m a : c o n t e n t T y p e D e s c r i p t i o n = " C r e a t e   a   n e w   d o c u m e n t . "   m a : c o n t e n t T y p e S c o p e = " "   m a : v e r s i o n I D = " 5 5 a 1 5 8 6 7 5 e 0 8 9 c 6 a 8 5 a b 0 f 8 3 b 8 9 e 1 a 1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b 3 5 f 0 8 2 3 0 8 8 6 4 f a 1 6 1 c 4 a 0 a 9 e c a 3 5 e f f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x s d : e l e m e n t   r e f = " n s 3 : M e d i a S e r v i c e O b j e c t D e t e c t o r V e r s i o n s "   m i n O c c u r s = " 0 " / >  
 < x s d : e l e m e n t   r e f = " n s 3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2 3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2 4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927BD4C1-B6B1-4715-ABF9-E660A51A4EA0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6E816721-11E4-4989-8472-AB5A7EC2040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3707</Words>
  <Application>WPS Presentation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SegoeUIVariable</vt:lpstr>
      <vt:lpstr>AMGDT</vt:lpstr>
      <vt:lpstr>Segoe UI</vt:lpstr>
      <vt:lpstr>Microsoft YaHei</vt:lpstr>
      <vt:lpstr>Arial Unicode MS</vt:lpstr>
      <vt:lpstr>Franklin Gothic Demi</vt:lpstr>
      <vt:lpstr>Franklin Gothic Book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ucea-pc</cp:lastModifiedBy>
  <cp:revision>35</cp:revision>
  <dcterms:created xsi:type="dcterms:W3CDTF">2021-05-26T16:50:00Z</dcterms:created>
  <dcterms:modified xsi:type="dcterms:W3CDTF">2024-04-05T09:23:56Z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E15B85EE8AC542B6B17C6ECCF21A874A_13</vt:lpwstr>
  </property>
  <property fmtid="{D5CDD505-2E9C-101B-9397-08002B2CF9AE}" pid="4" name="KSOProductBuildVer">
    <vt:lpwstr>1033-12.2.0.13489</vt:lpwstr>
  </property>
</Properties>
</file>