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57" r:id="rId7"/>
    <p:sldId id="262" r:id="rId8"/>
    <p:sldId id="263" r:id="rId9"/>
    <p:sldId id="267" r:id="rId10"/>
    <p:sldId id="261" r:id="rId11"/>
    <p:sldId id="266" r:id="rId12"/>
    <p:sldId id="269" r:id="rId13"/>
    <p:sldId id="270" r:id="rId14"/>
    <p:sldId id="268" r:id="rId15"/>
    <p:sldId id="285" r:id="rId16"/>
    <p:sldId id="287" r:id="rId17"/>
    <p:sldId id="272" r:id="rId18"/>
    <p:sldId id="276" r:id="rId19"/>
    <p:sldId id="273" r:id="rId20"/>
    <p:sldId id="275" r:id="rId21"/>
    <p:sldId id="274" r:id="rId22"/>
    <p:sldId id="278" r:id="rId23"/>
    <p:sldId id="280" r:id="rId24"/>
    <p:sldId id="277" r:id="rId25"/>
    <p:sldId id="281" r:id="rId26"/>
    <p:sldId id="282" r:id="rId27"/>
    <p:sldId id="283" r:id="rId28"/>
    <p:sldId id="284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8E3F-8A75-48DF-B2D1-A8214489F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A2C4-1BFF-4AFE-AC80-BD37B6BB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EB74-6C94-47EB-A940-6FBC85AF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6246-A3E5-4182-B62D-8A546C20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F95B-C707-45E1-A9F6-DD79FBBD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6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62D-E277-4DAA-9209-726B8DDB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5A017-CF66-484C-BF0E-44284973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7126-D1B9-4CBC-8C34-C1D73477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08A8E-93FB-45FF-88C7-CC74FCBE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9CB1-D60A-4168-9755-03A4956D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5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4EDC7-A2EC-44BD-9266-DD85720EF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B3AEF-46C1-4DC8-984A-1038F790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7E2F-B457-46EC-96FA-6EB10D7A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3DC4-326E-4DC3-8DE1-1467D81D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7D9-7E95-4866-B193-6C2B9418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CB51-3884-4C3C-8E9A-5F5FA310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2E18-31B9-4B2B-8AAF-5ED4EB35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AD30-BC27-440C-80E0-68FE94B4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0F1-EA42-4A74-BB33-E06DCE0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BA99-E220-4E5B-B593-F637BE6A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2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F967-7D90-427B-A16B-50D33095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CAC0-C4B4-4068-ACD6-9063CC47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10F7-5EC2-4783-8FE2-A88F21A5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A116-5B19-4D53-BF56-82EF7AC5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D33C-E2F2-4A35-B641-D6339E80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4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FBA-F2B8-430E-980E-526D3A0A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C6C0-DA60-4D96-BA1A-FFDFAE0B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5D1C-06CE-4304-98B9-0D35C0515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14D0-450C-4517-9F54-531C452D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72753-C1EF-464E-A012-EF37A299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DC6B4-E204-467E-BBA5-BEFB88AC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6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5AFD-569B-4D4D-86FA-BD637B15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B0825-53F1-4FA5-A8AA-D69F6EFD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AB013-8472-4E28-8789-6A1CFA1F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591D-F120-4661-B306-86261FE97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0E0C0-84D6-4FD6-8B12-2212B6F88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21588-347F-4CC7-AC9C-378D6D34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6D6C4-8E18-4353-B610-FD762741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C24E9-DEF1-46A4-9D5B-1A937ADC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3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4BFF-5AAE-44EC-9406-F2BF713C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116F6-BEA8-4C38-882A-2D1D5F0E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F5E33-FD26-4C41-B53F-0AB49A35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41A5E-EF17-483B-B560-311686E5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4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A8F07-8FA8-40D1-A5E7-618A0F56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C48D9-CC05-4F6F-890F-87FEEA5D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B0B18-6A68-46E1-9B2F-3100381F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7410-5739-4FBC-877B-28429725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8506-53C8-410B-A134-AF9C1590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EF380-BC70-4AD9-98AB-A7A9AEBF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F1D39-8432-4DC4-8A9E-4E61166A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88BF2-7018-4F52-8A34-CF077C93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FD33-05A3-467A-9A04-E5001EA3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5342-FE07-4EAB-B1E2-17ACEAB0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AB15-848E-4EFE-9D03-278080A14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35A9-15D1-4BD8-A1C3-74EBCCFA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093B4-89FD-4C44-A78B-17A694AD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0BA2-ABF9-42A9-AA33-B2D53D7B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A2CF3-AF59-44B3-9FCF-7E8AD2DD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2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3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ED89-EE39-41E9-923C-9A8452E8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6F7A5-0F25-4138-9D51-23E6DCAA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5ED7-2536-4294-B38F-6348F2C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E817-0277-4235-9D24-34AE6092620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7EA8-13B4-4B38-922D-D275B05B4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BAEF-DF04-4E53-8297-5A51074E4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A471-4137-4504-B2A4-F4EC798E1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1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47AD-C8F9-4FD3-8E00-186378613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2723"/>
            <a:ext cx="9144000" cy="141194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A155B-FB15-4024-8955-B335FCC45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6" y="2770965"/>
            <a:ext cx="9657348" cy="2272800"/>
          </a:xfrm>
          <a:noFill/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Inventory System and Infrastructure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6E6FA-2B71-463F-A1E6-752A50E77FCD}"/>
              </a:ext>
            </a:extLst>
          </p:cNvPr>
          <p:cNvSpPr txBox="1"/>
          <p:nvPr/>
        </p:nvSpPr>
        <p:spPr>
          <a:xfrm>
            <a:off x="8848165" y="5570066"/>
            <a:ext cx="334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by: </a:t>
            </a:r>
            <a:r>
              <a:rPr lang="en-US" b="1" dirty="0" err="1"/>
              <a:t>Thirumaal.T</a:t>
            </a:r>
            <a:endParaRPr lang="en-US" b="1" dirty="0"/>
          </a:p>
          <a:p>
            <a:r>
              <a:rPr lang="en-US" dirty="0"/>
              <a:t>Course taken: </a:t>
            </a:r>
            <a:r>
              <a:rPr lang="en-US" b="1" dirty="0"/>
              <a:t>Cyber Security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862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869A-FEF4-401B-B9CC-1B6A1B15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GNS3 Design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046797-F423-4DED-867E-2454E753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87" y="1462555"/>
            <a:ext cx="9120578" cy="5185206"/>
          </a:xfrm>
        </p:spPr>
      </p:pic>
    </p:spTree>
    <p:extLst>
      <p:ext uri="{BB962C8B-B14F-4D97-AF65-F5344CB8AC3E}">
        <p14:creationId xmlns:p14="http://schemas.microsoft.com/office/powerpoint/2010/main" val="51184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A8E2-F9A1-4BB4-8C69-D55D6513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4729"/>
          </a:xfrm>
        </p:spPr>
        <p:txBody>
          <a:bodyPr/>
          <a:lstStyle/>
          <a:p>
            <a:r>
              <a:rPr lang="en-IN" dirty="0"/>
              <a:t>Router Configuration</a:t>
            </a:r>
            <a:r>
              <a:rPr lang="en" dirty="0"/>
              <a:t>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4D40-93FD-4CED-B0CB-B4FBA2CC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52282"/>
            <a:ext cx="12192001" cy="5405718"/>
          </a:xfrm>
        </p:spPr>
        <p:txBody>
          <a:bodyPr/>
          <a:lstStyle/>
          <a:p>
            <a:r>
              <a:rPr lang="en-US" dirty="0"/>
              <a:t>Assign IP</a:t>
            </a:r>
          </a:p>
          <a:p>
            <a:r>
              <a:rPr lang="en-US" dirty="0"/>
              <a:t>Dynamic routing</a:t>
            </a:r>
          </a:p>
          <a:p>
            <a:r>
              <a:rPr lang="en-US" dirty="0"/>
              <a:t>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45179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397A-46E7-4E26-83F0-3956E360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Assigning IP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59516-64E8-431D-A10D-361A9EC7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" y="1343818"/>
            <a:ext cx="5672754" cy="5218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602B1-2CE4-4BAA-8293-EC6F7B780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93" y="1479176"/>
            <a:ext cx="6299555" cy="49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8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DAE3-6B65-47B8-AE0D-6FB1EFC4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89528"/>
          </a:xfrm>
        </p:spPr>
        <p:txBody>
          <a:bodyPr/>
          <a:lstStyle/>
          <a:p>
            <a:r>
              <a:rPr lang="en-US" dirty="0"/>
              <a:t>Dynamic Routing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F817-4EB2-416E-A50D-0F9FCCE2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9528"/>
            <a:ext cx="12192000" cy="5468471"/>
          </a:xfrm>
        </p:spPr>
        <p:txBody>
          <a:bodyPr/>
          <a:lstStyle/>
          <a:p>
            <a:r>
              <a:rPr lang="en-US" dirty="0"/>
              <a:t>For dynamic routing OSPF is used here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8C24F-4F38-49FC-A6E7-BB6BDF1A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91" y="2047008"/>
            <a:ext cx="6782017" cy="46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44AC-0E20-45F8-9F7F-734E7A00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Ping from PC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738FF-6E18-4CF1-BBB1-244F79C6A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" y="1343818"/>
            <a:ext cx="5996897" cy="4563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58F80-A887-4207-849F-BDB38FCC8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56" y="1201271"/>
            <a:ext cx="6210112" cy="47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5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2FE9-63CA-4EF5-8524-E49677A7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Internet Connectivity - ping from Router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21889-7CEB-433C-90E4-227A3C726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482"/>
            <a:ext cx="6096000" cy="4593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0F818-A492-455F-8C53-FA4E1F095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5859"/>
            <a:ext cx="6096001" cy="44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4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619B-154B-4DE6-BF6D-EDBC2F9F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Internet Connectivity - ping from PC’s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875B2-AE89-4A47-9606-5DF1C23C9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066"/>
            <a:ext cx="6096000" cy="45247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9101D-F3D5-47A9-9A86-7BD32DED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4065"/>
            <a:ext cx="6096000" cy="45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32BC-AA4A-4796-8E80-555F303C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Service implementation and Security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28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FDD3-8659-4E66-9914-E84309A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EE57-09FB-4C26-95B7-8527C480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Services - </a:t>
            </a:r>
            <a:r>
              <a:rPr lang="en-US" dirty="0" err="1"/>
              <a:t>nginx</a:t>
            </a:r>
            <a:r>
              <a:rPr lang="en-US" dirty="0"/>
              <a:t> in webserver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mysql</a:t>
            </a:r>
            <a:r>
              <a:rPr lang="en-US" dirty="0"/>
              <a:t> in database</a:t>
            </a:r>
          </a:p>
          <a:p>
            <a:r>
              <a:rPr lang="en-US" dirty="0"/>
              <a:t>Security – snort in webserver</a:t>
            </a:r>
          </a:p>
          <a:p>
            <a:pPr marL="0" indent="0">
              <a:buNone/>
            </a:pPr>
            <a:r>
              <a:rPr lang="en-US" dirty="0"/>
              <a:t>                      Kerberos in database</a:t>
            </a:r>
          </a:p>
        </p:txBody>
      </p:sp>
    </p:spTree>
    <p:extLst>
      <p:ext uri="{BB962C8B-B14F-4D97-AF65-F5344CB8AC3E}">
        <p14:creationId xmlns:p14="http://schemas.microsoft.com/office/powerpoint/2010/main" val="409950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32E8-5912-4EC6-B95D-FD0E0092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52710"/>
          </a:xfrm>
        </p:spPr>
        <p:txBody>
          <a:bodyPr/>
          <a:lstStyle/>
          <a:p>
            <a:r>
              <a:rPr lang="en-US" dirty="0"/>
              <a:t>Webserver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3C7D-8048-41D8-80D3-4B9F173B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60612"/>
            <a:ext cx="12192000" cy="5997388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nginx</a:t>
            </a:r>
            <a:r>
              <a:rPr lang="en-US" dirty="0"/>
              <a:t> and status.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784D2-D209-45CC-9F21-D66B1D9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20" y="1446217"/>
            <a:ext cx="9861359" cy="53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2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3CEA-6A5A-4923-A7E0-E342A026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5C63-E139-42E2-9FD1-7EB0D1ED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0213"/>
            <a:ext cx="12192000" cy="5022662"/>
          </a:xfrm>
        </p:spPr>
        <p:txBody>
          <a:bodyPr/>
          <a:lstStyle/>
          <a:p>
            <a:r>
              <a:rPr lang="en-US" dirty="0"/>
              <a:t>Designing a Network</a:t>
            </a:r>
          </a:p>
          <a:p>
            <a:r>
              <a:rPr lang="en-US" dirty="0"/>
              <a:t>Implementation of designed network</a:t>
            </a:r>
          </a:p>
          <a:p>
            <a:r>
              <a:rPr lang="en-US" dirty="0"/>
              <a:t>Service implementation and security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65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8A46-D1D4-4B7E-83C3-0C909C1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Accessing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F20AB-F4DE-4FEE-90DE-7B8271434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" y="1615212"/>
            <a:ext cx="10847294" cy="5009705"/>
          </a:xfrm>
        </p:spPr>
      </p:pic>
    </p:spTree>
    <p:extLst>
      <p:ext uri="{BB962C8B-B14F-4D97-AF65-F5344CB8AC3E}">
        <p14:creationId xmlns:p14="http://schemas.microsoft.com/office/powerpoint/2010/main" val="401285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323-B558-4894-A57C-48BB232E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741"/>
          </a:xfrm>
        </p:spPr>
        <p:txBody>
          <a:bodyPr/>
          <a:lstStyle/>
          <a:p>
            <a:r>
              <a:rPr lang="en-US" dirty="0"/>
              <a:t>Snort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D79085-BBFA-49BE-A1F1-5ED0CD16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741"/>
            <a:ext cx="11353800" cy="4841222"/>
          </a:xfrm>
        </p:spPr>
        <p:txBody>
          <a:bodyPr/>
          <a:lstStyle/>
          <a:p>
            <a:r>
              <a:rPr lang="en-US" dirty="0"/>
              <a:t>Snort installation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541CE-FCF1-4E93-A205-C73A5578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90" y="2226933"/>
            <a:ext cx="7266770" cy="36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8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9204-78A9-49D0-9E53-735484BF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021651"/>
          </a:xfrm>
        </p:spPr>
        <p:txBody>
          <a:bodyPr/>
          <a:lstStyle/>
          <a:p>
            <a:r>
              <a:rPr lang="en-US" dirty="0"/>
              <a:t>Snort ICMP rules and SSH rules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F6BD7-08B7-4881-8295-EEED32467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96" y="757549"/>
            <a:ext cx="5935249" cy="406307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346C41E-DEED-434C-947A-35AAF6D97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53" y="2789085"/>
            <a:ext cx="6261847" cy="38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0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EEA2-3B68-4914-B183-598F95A5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312C9-23C6-466B-9F82-B6414615B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28" y="1271307"/>
            <a:ext cx="9830743" cy="5497513"/>
          </a:xfrm>
        </p:spPr>
      </p:pic>
    </p:spTree>
    <p:extLst>
      <p:ext uri="{BB962C8B-B14F-4D97-AF65-F5344CB8AC3E}">
        <p14:creationId xmlns:p14="http://schemas.microsoft.com/office/powerpoint/2010/main" val="100136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7328-C82D-4BAC-ABCE-5762F20D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Database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7E89-43BE-4C1B-B00E-4266FD6C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514182"/>
          </a:xfrm>
        </p:spPr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mysql</a:t>
            </a:r>
            <a:r>
              <a:rPr lang="en-US" dirty="0"/>
              <a:t> and status of </a:t>
            </a:r>
            <a:r>
              <a:rPr lang="en-US" dirty="0" err="1"/>
              <a:t>mysql</a:t>
            </a:r>
            <a:r>
              <a:rPr lang="en-US" dirty="0"/>
              <a:t> service running.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427A9-073D-435D-AD7D-F9142B538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17" y="1878231"/>
            <a:ext cx="8183566" cy="46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29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15CE-1D12-48E3-96F2-BCDA9609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6AD6-E075-4189-B037-8E0A3FB7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824" y="1343818"/>
            <a:ext cx="12192000" cy="5495927"/>
          </a:xfrm>
        </p:spPr>
        <p:txBody>
          <a:bodyPr/>
          <a:lstStyle/>
          <a:p>
            <a:r>
              <a:rPr lang="en-US" dirty="0"/>
              <a:t>Creating database, adding tables, adding values to tables.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1A136-FD7E-4338-A83E-3564FA25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42" y="1836219"/>
            <a:ext cx="8191116" cy="46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2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3BC8-CC34-428A-AF7F-E378F334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Kerberos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F142-063B-4BF5-88EC-B9F8658C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514182"/>
          </a:xfrm>
        </p:spPr>
        <p:txBody>
          <a:bodyPr/>
          <a:lstStyle/>
          <a:p>
            <a:r>
              <a:rPr lang="en-US" dirty="0"/>
              <a:t>In server Kerberos configuration</a:t>
            </a:r>
          </a:p>
          <a:p>
            <a:pPr marL="0" indent="0">
              <a:buNone/>
            </a:pPr>
            <a:r>
              <a:rPr lang="en-US" dirty="0"/>
              <a:t>                    1. Changing host name</a:t>
            </a:r>
          </a:p>
          <a:p>
            <a:pPr marL="0" indent="0">
              <a:buNone/>
            </a:pPr>
            <a:r>
              <a:rPr lang="en-US" dirty="0"/>
              <a:t>                    2. Installing Kerberos for server</a:t>
            </a:r>
          </a:p>
          <a:p>
            <a:pPr marL="0" indent="0">
              <a:buNone/>
            </a:pPr>
            <a:r>
              <a:rPr lang="en-US" dirty="0"/>
              <a:t>                    3. Creating new realm</a:t>
            </a:r>
          </a:p>
          <a:p>
            <a:pPr marL="0" indent="0">
              <a:buNone/>
            </a:pPr>
            <a:r>
              <a:rPr lang="en-US" dirty="0"/>
              <a:t>                    4. Adding new user</a:t>
            </a:r>
          </a:p>
          <a:p>
            <a:pPr marL="0" indent="0">
              <a:buNone/>
            </a:pPr>
            <a:r>
              <a:rPr lang="en-US" dirty="0"/>
              <a:t>                    5. Generating Key.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06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14FA-1F19-475C-A609-5C2F77C5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Configuration Contd.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2BB1-DFFF-4490-95BD-99140409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514182"/>
          </a:xfrm>
        </p:spPr>
        <p:txBody>
          <a:bodyPr/>
          <a:lstStyle/>
          <a:p>
            <a:r>
              <a:rPr lang="en-US" dirty="0"/>
              <a:t>In client Kerberos configuration</a:t>
            </a:r>
          </a:p>
          <a:p>
            <a:pPr marL="0" indent="0">
              <a:buNone/>
            </a:pPr>
            <a:r>
              <a:rPr lang="en-US" dirty="0"/>
              <a:t>                     1. Changing host name</a:t>
            </a:r>
          </a:p>
          <a:p>
            <a:pPr marL="0" indent="0">
              <a:buNone/>
            </a:pPr>
            <a:r>
              <a:rPr lang="en-US" dirty="0"/>
              <a:t>                     2. Installing Kerberos for client</a:t>
            </a:r>
          </a:p>
          <a:p>
            <a:pPr marL="0" indent="0">
              <a:buNone/>
            </a:pPr>
            <a:r>
              <a:rPr lang="en-US" dirty="0"/>
              <a:t>                     3. Generating Key</a:t>
            </a:r>
          </a:p>
          <a:p>
            <a:pPr marL="0" indent="0">
              <a:buNone/>
            </a:pPr>
            <a:r>
              <a:rPr lang="en-US" dirty="0"/>
              <a:t>                     4. Adding user</a:t>
            </a:r>
          </a:p>
          <a:p>
            <a:pPr marL="0" indent="0">
              <a:buNone/>
            </a:pPr>
            <a:r>
              <a:rPr lang="en-US" dirty="0"/>
              <a:t>                     5. Changing SSH configuration</a:t>
            </a:r>
          </a:p>
          <a:p>
            <a:pPr marL="0" indent="0">
              <a:buNone/>
            </a:pPr>
            <a:r>
              <a:rPr lang="en-US" dirty="0"/>
              <a:t>                     6. Change into user and </a:t>
            </a:r>
            <a:r>
              <a:rPr lang="en-US" dirty="0" err="1"/>
              <a:t>ssh</a:t>
            </a:r>
            <a:r>
              <a:rPr lang="en-US" dirty="0"/>
              <a:t> is done login success.</a:t>
            </a:r>
          </a:p>
        </p:txBody>
      </p:sp>
    </p:spTree>
    <p:extLst>
      <p:ext uri="{BB962C8B-B14F-4D97-AF65-F5344CB8AC3E}">
        <p14:creationId xmlns:p14="http://schemas.microsoft.com/office/powerpoint/2010/main" val="111894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F50A-9BF4-4AE8-8DCC-40767C9B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317486"/>
          </a:xfrm>
        </p:spPr>
        <p:txBody>
          <a:bodyPr/>
          <a:lstStyle/>
          <a:p>
            <a:r>
              <a:rPr lang="en-US" dirty="0"/>
              <a:t>SSH login using Kerberos user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B746D-1176-4BFD-8DD2-8DB884ED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49" y="1335088"/>
            <a:ext cx="9710901" cy="5522912"/>
          </a:xfrm>
        </p:spPr>
      </p:pic>
    </p:spTree>
    <p:extLst>
      <p:ext uri="{BB962C8B-B14F-4D97-AF65-F5344CB8AC3E}">
        <p14:creationId xmlns:p14="http://schemas.microsoft.com/office/powerpoint/2010/main" val="188230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0F6D-1585-4FB7-82B6-E5C780D2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</a:t>
            </a:r>
            <a:r>
              <a:rPr lang="en-US" sz="54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2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7935-7134-401D-B079-E4E343CC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04048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CE2C-15BA-4A49-94B9-1B922AD9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048"/>
            <a:ext cx="12192000" cy="5853952"/>
          </a:xfrm>
        </p:spPr>
        <p:txBody>
          <a:bodyPr/>
          <a:lstStyle/>
          <a:p>
            <a:r>
              <a:rPr lang="en-US" b="1" dirty="0"/>
              <a:t>Designing a network</a:t>
            </a:r>
          </a:p>
          <a:p>
            <a:pPr marL="0" indent="0">
              <a:buNone/>
            </a:pPr>
            <a:r>
              <a:rPr lang="en-US" dirty="0"/>
              <a:t>                       In this project star topology is used, the design is reliable from start to end, the design is implemented to the requirement of the project, the design is cost effective.</a:t>
            </a:r>
          </a:p>
          <a:p>
            <a:r>
              <a:rPr lang="en-US" b="1" dirty="0"/>
              <a:t>Implementation</a:t>
            </a:r>
          </a:p>
          <a:p>
            <a:pPr marL="0" indent="0">
              <a:buNone/>
            </a:pPr>
            <a:r>
              <a:rPr lang="en-US" dirty="0"/>
              <a:t>                       In implementation the designed network is implemented in GNS3 simulator. Dynamic routing, ACL, Internet connectivity are done in this stage.</a:t>
            </a:r>
          </a:p>
          <a:p>
            <a:r>
              <a:rPr lang="en-US" b="1" dirty="0"/>
              <a:t>Service implementation and Security deployment </a:t>
            </a:r>
          </a:p>
          <a:p>
            <a:pPr marL="0" indent="0">
              <a:buNone/>
            </a:pPr>
            <a:r>
              <a:rPr lang="en-US" b="1" dirty="0"/>
              <a:t>                      </a:t>
            </a:r>
            <a:r>
              <a:rPr lang="en-US" dirty="0"/>
              <a:t>There are some services and security required in the project, in webserver the </a:t>
            </a:r>
            <a:r>
              <a:rPr lang="en-US" b="1" dirty="0" err="1"/>
              <a:t>nginx</a:t>
            </a:r>
            <a:r>
              <a:rPr lang="en-US" dirty="0"/>
              <a:t> service and IDS </a:t>
            </a:r>
            <a:r>
              <a:rPr lang="en-US" b="1" dirty="0"/>
              <a:t>Snort</a:t>
            </a:r>
            <a:r>
              <a:rPr lang="en-US" dirty="0"/>
              <a:t> are deployed. In database </a:t>
            </a:r>
            <a:r>
              <a:rPr lang="en-US" b="1" dirty="0" err="1"/>
              <a:t>mysql</a:t>
            </a:r>
            <a:r>
              <a:rPr lang="en-US" dirty="0"/>
              <a:t> service and </a:t>
            </a:r>
            <a:r>
              <a:rPr lang="en-US" b="1" dirty="0"/>
              <a:t>Kerberos</a:t>
            </a:r>
            <a:r>
              <a:rPr lang="en-US" dirty="0"/>
              <a:t> are deployed. In every machine as additional </a:t>
            </a:r>
            <a:r>
              <a:rPr lang="en-US" dirty="0" err="1"/>
              <a:t>proctection</a:t>
            </a:r>
            <a:r>
              <a:rPr lang="en-US" dirty="0"/>
              <a:t> </a:t>
            </a:r>
            <a:r>
              <a:rPr lang="en-US" b="1" dirty="0" err="1"/>
              <a:t>firewalld</a:t>
            </a:r>
            <a:r>
              <a:rPr lang="en-US" dirty="0"/>
              <a:t> service are installed and configured.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9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DBA8-B289-469D-94DE-7E135947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sz="3600" dirty="0"/>
              <a:t>Designing a Network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5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27F8-B959-4EE1-B59E-F5883BC4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Design criteria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6D5B-3149-409A-98E2-79B28A81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3976"/>
            <a:ext cx="12192000" cy="4392986"/>
          </a:xfrm>
        </p:spPr>
        <p:txBody>
          <a:bodyPr/>
          <a:lstStyle/>
          <a:p>
            <a:r>
              <a:rPr lang="en-US" dirty="0"/>
              <a:t>2 VPC’S (for each department)</a:t>
            </a:r>
          </a:p>
          <a:p>
            <a:r>
              <a:rPr lang="en-US" dirty="0"/>
              <a:t>5 Switches (Ethernet Switch)</a:t>
            </a:r>
          </a:p>
          <a:p>
            <a:r>
              <a:rPr lang="en-US" dirty="0"/>
              <a:t>1 Router</a:t>
            </a:r>
          </a:p>
          <a:p>
            <a:r>
              <a:rPr lang="en-US" dirty="0"/>
              <a:t>Cloud (Internet)</a:t>
            </a:r>
          </a:p>
          <a:p>
            <a:r>
              <a:rPr lang="en-US" dirty="0"/>
              <a:t>2 Firewall</a:t>
            </a:r>
          </a:p>
          <a:p>
            <a:r>
              <a:rPr lang="en-US" dirty="0"/>
              <a:t>1 Web server</a:t>
            </a:r>
          </a:p>
          <a:p>
            <a:r>
              <a:rPr lang="en-US" dirty="0"/>
              <a:t>1 Database server</a:t>
            </a:r>
          </a:p>
          <a:p>
            <a:r>
              <a:rPr lang="en-US" dirty="0"/>
              <a:t>Links – Ethernet Cable</a:t>
            </a:r>
            <a:r>
              <a:rPr lang="en-IN" dirty="0"/>
              <a:t> (CAT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F746-AC51-46D2-904E-E0E5258F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Network Design in draw.io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9FEF40-F11D-4C63-AE4E-8E7CEBB9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1" y="1448640"/>
            <a:ext cx="9807438" cy="5302483"/>
          </a:xfrm>
        </p:spPr>
      </p:pic>
    </p:spTree>
    <p:extLst>
      <p:ext uri="{BB962C8B-B14F-4D97-AF65-F5344CB8AC3E}">
        <p14:creationId xmlns:p14="http://schemas.microsoft.com/office/powerpoint/2010/main" val="356881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B59C-C2FB-43BF-87A5-6B389FC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38192"/>
          </a:xfrm>
        </p:spPr>
        <p:txBody>
          <a:bodyPr/>
          <a:lstStyle/>
          <a:p>
            <a:r>
              <a:rPr lang="en-US" dirty="0"/>
              <a:t>IP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4457-B815-4541-8AFB-94942DDA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The IP is segmented class C from </a:t>
            </a:r>
            <a:r>
              <a:rPr lang="en-US" b="1" dirty="0"/>
              <a:t>10.1.0.0/24.</a:t>
            </a:r>
          </a:p>
          <a:p>
            <a:r>
              <a:rPr lang="en-US" dirty="0"/>
              <a:t>For department 1 the IP network ID is </a:t>
            </a:r>
            <a:r>
              <a:rPr lang="en-US" b="1" dirty="0"/>
              <a:t>10.1.2.0/24</a:t>
            </a:r>
            <a:r>
              <a:rPr lang="en-US" dirty="0"/>
              <a:t>.</a:t>
            </a:r>
          </a:p>
          <a:p>
            <a:r>
              <a:rPr lang="en-US" dirty="0"/>
              <a:t>For department 2 the IP network ID is </a:t>
            </a:r>
            <a:r>
              <a:rPr lang="en-US" b="1" dirty="0"/>
              <a:t>10.1.3.0/24.</a:t>
            </a:r>
            <a:r>
              <a:rPr lang="en-US" dirty="0"/>
              <a:t> </a:t>
            </a:r>
          </a:p>
          <a:p>
            <a:r>
              <a:rPr lang="en-US" dirty="0"/>
              <a:t>For department 3 the IP network ID is </a:t>
            </a:r>
            <a:r>
              <a:rPr lang="en-US" b="1" dirty="0"/>
              <a:t>10.1.4.0/24.</a:t>
            </a:r>
          </a:p>
          <a:p>
            <a:r>
              <a:rPr lang="en-US" dirty="0"/>
              <a:t>For webserver IP is </a:t>
            </a:r>
            <a:r>
              <a:rPr lang="en-US" b="1" dirty="0"/>
              <a:t>10.1.5.10/24.</a:t>
            </a:r>
            <a:r>
              <a:rPr lang="en-US" dirty="0"/>
              <a:t> </a:t>
            </a:r>
          </a:p>
          <a:p>
            <a:r>
              <a:rPr lang="en-US" dirty="0"/>
              <a:t>For database server IP is </a:t>
            </a:r>
            <a:r>
              <a:rPr lang="en-US" b="1" dirty="0"/>
              <a:t>10.1.5.20/24.</a:t>
            </a:r>
          </a:p>
          <a:p>
            <a:r>
              <a:rPr lang="en-US" dirty="0"/>
              <a:t>For R2 fa0/0 and R1 e1/0 network ID is </a:t>
            </a:r>
            <a:r>
              <a:rPr lang="en-US" b="1" dirty="0"/>
              <a:t>10.1.1.0/24</a:t>
            </a:r>
          </a:p>
        </p:txBody>
      </p:sp>
    </p:spTree>
    <p:extLst>
      <p:ext uri="{BB962C8B-B14F-4D97-AF65-F5344CB8AC3E}">
        <p14:creationId xmlns:p14="http://schemas.microsoft.com/office/powerpoint/2010/main" val="34422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1B11-55ED-4549-BBEE-6C6AD61B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4376"/>
          </a:xfrm>
        </p:spPr>
        <p:txBody>
          <a:bodyPr/>
          <a:lstStyle/>
          <a:p>
            <a:r>
              <a:rPr lang="en-IN" b="1" dirty="0"/>
              <a:t>Techniques and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B75B-CB02-4E12-BC93-0B7DA5F9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US" b="1" dirty="0"/>
              <a:t>Switches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connects devices on a computer network by using packet switching to receive and forward data to the destination device.</a:t>
            </a:r>
          </a:p>
          <a:p>
            <a:r>
              <a:rPr lang="en-US" b="1" dirty="0"/>
              <a:t>Router</a:t>
            </a:r>
            <a:r>
              <a:rPr lang="en-US" dirty="0"/>
              <a:t>  </a:t>
            </a:r>
            <a:r>
              <a:rPr lang="en-US" b="1" dirty="0"/>
              <a:t>-</a:t>
            </a:r>
            <a:r>
              <a:rPr lang="en-US" dirty="0"/>
              <a:t> A router is a networking device that forwards data packets between computer networks. Routers perform the traffic directing functions on the Internet.</a:t>
            </a:r>
          </a:p>
          <a:p>
            <a:r>
              <a:rPr lang="en-US" b="1" dirty="0"/>
              <a:t>Web server </a:t>
            </a:r>
            <a:r>
              <a:rPr lang="en-US" dirty="0"/>
              <a:t>- The webserver is to host a front-end webpage of the hospital.</a:t>
            </a:r>
          </a:p>
          <a:p>
            <a:r>
              <a:rPr lang="en-US" b="1" dirty="0"/>
              <a:t>Database server - </a:t>
            </a:r>
            <a:r>
              <a:rPr lang="en-US" dirty="0"/>
              <a:t>The database server is to save data’s, details of hospital and is it accessed by webpage.</a:t>
            </a:r>
            <a:endParaRPr lang="en-US" b="1" dirty="0"/>
          </a:p>
          <a:p>
            <a:r>
              <a:rPr lang="en-US" b="1" dirty="0"/>
              <a:t>Firewall - </a:t>
            </a:r>
            <a:r>
              <a:rPr lang="en-US" dirty="0"/>
              <a:t>network security device that monitors and filters incoming and outgoing network.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60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130D-5DDA-4AEA-A4F9-934F4C7E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Network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63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559</Words>
  <Application>Microsoft Office PowerPoint</Application>
  <PresentationFormat>Widescreen</PresentationFormat>
  <Paragraphs>108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Capstone Project</vt:lpstr>
      <vt:lpstr>Content</vt:lpstr>
      <vt:lpstr>Objective</vt:lpstr>
      <vt:lpstr>PowerPoint Presentation</vt:lpstr>
      <vt:lpstr>Design criteria</vt:lpstr>
      <vt:lpstr>Network Design in draw.io</vt:lpstr>
      <vt:lpstr>IP Implementation</vt:lpstr>
      <vt:lpstr>Techniques and Devices</vt:lpstr>
      <vt:lpstr>PowerPoint Presentation</vt:lpstr>
      <vt:lpstr>GNS3 Design</vt:lpstr>
      <vt:lpstr>Router Configuration: </vt:lpstr>
      <vt:lpstr>Assigning IP</vt:lpstr>
      <vt:lpstr>Dynamic Routing</vt:lpstr>
      <vt:lpstr>Ping from PC</vt:lpstr>
      <vt:lpstr>Internet Connectivity - ping from Router</vt:lpstr>
      <vt:lpstr>Internet Connectivity - ping from PC’s</vt:lpstr>
      <vt:lpstr>PowerPoint Presentation</vt:lpstr>
      <vt:lpstr>Content</vt:lpstr>
      <vt:lpstr>Webserver machine</vt:lpstr>
      <vt:lpstr>Accessing </vt:lpstr>
      <vt:lpstr>Snort</vt:lpstr>
      <vt:lpstr>Snort ICMP rules and SSH rules</vt:lpstr>
      <vt:lpstr>Logging</vt:lpstr>
      <vt:lpstr>Database machine</vt:lpstr>
      <vt:lpstr>Database</vt:lpstr>
      <vt:lpstr>Kerberos</vt:lpstr>
      <vt:lpstr>Configuration Contd. </vt:lpstr>
      <vt:lpstr>SSH login using Kerberos user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Thirumaal T</dc:creator>
  <cp:lastModifiedBy>Thirumaal T</cp:lastModifiedBy>
  <cp:revision>89</cp:revision>
  <dcterms:created xsi:type="dcterms:W3CDTF">2022-10-03T03:47:50Z</dcterms:created>
  <dcterms:modified xsi:type="dcterms:W3CDTF">2022-10-09T05:43:19Z</dcterms:modified>
</cp:coreProperties>
</file>