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Lst>
  <p:notesMasterIdLst>
    <p:notesMasterId r:id="rId26"/>
  </p:notesMasterIdLst>
  <p:handoutMasterIdLst>
    <p:handoutMasterId r:id="rId27"/>
  </p:handoutMasterIdLst>
  <p:sldIdLst>
    <p:sldId id="257" r:id="rId12"/>
    <p:sldId id="258" r:id="rId13"/>
    <p:sldId id="259" r:id="rId14"/>
    <p:sldId id="260" r:id="rId15"/>
    <p:sldId id="261" r:id="rId16"/>
    <p:sldId id="262" r:id="rId17"/>
    <p:sldId id="263" r:id="rId18"/>
    <p:sldId id="264" r:id="rId19"/>
    <p:sldId id="265" r:id="rId20"/>
    <p:sldId id="266" r:id="rId21"/>
    <p:sldId id="268" r:id="rId22"/>
    <p:sldId id="267" r:id="rId23"/>
    <p:sldId id="270" r:id="rId24"/>
    <p:sldId id="271" r:id="rId25"/>
  </p:sldIdLst>
  <p:sldSz cx="12192000" cy="6858000"/>
  <p:notesSz cx="6858000" cy="9144000"/>
  <p:defaultTex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p:defaultTextStyle>
  <p:extLst>
    <p:ext uri="{EFAFB233-063F-42B5-8137-9DF3F51BA10A}">
      <p15:sldGuideLst xmlns:p15="http://schemas.microsoft.com/office/powerpoint/2012/main">
        <p15:guide id="1" orient="horz" pos="2160">
          <p15:clr>
            <a:srgbClr val="A4A3A4"/>
          </p15:clr>
        </p15:guide>
        <p15:guide id="2" pos="2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0513" autoAdjust="0"/>
  </p:normalViewPr>
  <p:slideViewPr>
    <p:cSldViewPr snapToGrid="0" showGuides="1">
      <p:cViewPr varScale="1">
        <p:scale>
          <a:sx n="61" d="100"/>
          <a:sy n="61" d="100"/>
        </p:scale>
        <p:origin x="1074" y="60"/>
      </p:cViewPr>
      <p:guideLst>
        <p:guide orient="horz" pos="2160"/>
        <p:guide pos="2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9398" name="Header Placeholder 1"/>
          <p:cNvSpPr>
            <a:spLocks noGrp="1"/>
          </p:cNvSpPr>
          <p:nvPr>
            <p:ph type="hdr" sz="quarter" idx="4294967295"/>
          </p:nvPr>
        </p:nvSpPr>
        <p:spPr>
          <a:xfrm>
            <a:off x="0" y="0"/>
            <a:ext cx="2971800" cy="458787"/>
          </a:xfrm>
          <a:prstGeom prst="rect">
            <a:avLst/>
          </a:prstGeom>
          <a:noFill/>
          <a:ln>
            <a:noFill/>
          </a:ln>
        </p:spPr>
        <p:txBody>
          <a:bodyPr vert="horz" lIns="91440" tIns="45720" rIns="91440" bIns="45720" anchor="t"/>
          <a:lstStyle/>
          <a:p>
            <a:pPr lvl="0"/>
            <a:endParaRPr lang="en-US" altLang="zh-CN" sz="1200"/>
          </a:p>
        </p:txBody>
      </p:sp>
      <p:sp>
        <p:nvSpPr>
          <p:cNvPr id="1049399" name="Date Placeholder 2"/>
          <p:cNvSpPr>
            <a:spLocks noGrp="1"/>
          </p:cNvSpPr>
          <p:nvPr>
            <p:ph type="dt" sz="quarter" idx="4294967295"/>
          </p:nvPr>
        </p:nvSpPr>
        <p:spPr>
          <a:xfrm>
            <a:off x="3884612" y="0"/>
            <a:ext cx="2971800" cy="458787"/>
          </a:xfrm>
          <a:prstGeom prst="rect">
            <a:avLst/>
          </a:prstGeom>
          <a:noFill/>
          <a:ln>
            <a:noFill/>
          </a:ln>
        </p:spPr>
        <p:txBody>
          <a:bodyPr vert="horz" lIns="91440" tIns="45720" rIns="91440" bIns="45720" anchor="ctr"/>
          <a:lstStyle/>
          <a:p>
            <a:pPr lvl="0" algn="r"/>
            <a:fld id="{566ABCEB-ACFC-4714-9973-3DA970169C29}" type="datetime1">
              <a:rPr lang="en-US" altLang="zh-CN" sz="1200">
                <a:solidFill>
                  <a:srgbClr val="898989"/>
                </a:solidFill>
              </a:rPr>
              <a:pPr lvl="0" algn="r"/>
              <a:t>9/6/2025</a:t>
            </a:fld>
            <a:endParaRPr lang="en-US" altLang="zh-CN" sz="1200">
              <a:solidFill>
                <a:srgbClr val="898989"/>
              </a:solidFill>
            </a:endParaRPr>
          </a:p>
        </p:txBody>
      </p:sp>
      <p:sp>
        <p:nvSpPr>
          <p:cNvPr id="1049400" name="Footer Placeholder 3"/>
          <p:cNvSpPr>
            <a:spLocks noGrp="1"/>
          </p:cNvSpPr>
          <p:nvPr>
            <p:ph type="ftr" sz="quarter" idx="4294967295"/>
          </p:nvPr>
        </p:nvSpPr>
        <p:spPr>
          <a:xfrm>
            <a:off x="0" y="8685212"/>
            <a:ext cx="2971800" cy="458787"/>
          </a:xfrm>
          <a:prstGeom prst="rect">
            <a:avLst/>
          </a:prstGeom>
          <a:noFill/>
          <a:ln>
            <a:noFill/>
          </a:ln>
        </p:spPr>
        <p:txBody>
          <a:bodyPr vert="horz" lIns="91440" tIns="45720" rIns="91440" bIns="45720" anchor="b"/>
          <a:lstStyle/>
          <a:p>
            <a:pPr lvl="0"/>
            <a:endParaRPr lang="en-US" altLang="zh-CN" sz="1200">
              <a:solidFill>
                <a:srgbClr val="898989"/>
              </a:solidFill>
            </a:endParaRPr>
          </a:p>
        </p:txBody>
      </p:sp>
      <p:sp>
        <p:nvSpPr>
          <p:cNvPr id="1049401" name="Slide Number Placeholder 4"/>
          <p:cNvSpPr>
            <a:spLocks noGrp="1"/>
          </p:cNvSpPr>
          <p:nvPr>
            <p:ph type="sldNum" sz="quarter" idx="4294967295"/>
          </p:nvPr>
        </p:nvSpPr>
        <p:spPr>
          <a:xfrm>
            <a:off x="3884612" y="8685212"/>
            <a:ext cx="2971800" cy="458787"/>
          </a:xfrm>
          <a:prstGeom prst="rect">
            <a:avLst/>
          </a:prstGeom>
          <a:noFill/>
          <a:ln>
            <a:noFill/>
          </a:ln>
        </p:spPr>
        <p:txBody>
          <a:bodyPr vert="horz" lIns="91440" tIns="45720" rIns="91440" bIns="45720" anchor="b"/>
          <a:lstStyle/>
          <a:p>
            <a:pPr lvl="0" algn="r"/>
            <a:fld id="{566ABCEB-ACFC-4714-9973-3DA970169C29}" type="slidenum">
              <a:rPr lang="en-US" altLang="zh-CN" sz="1200">
                <a:solidFill>
                  <a:srgbClr val="898989"/>
                </a:solidFill>
              </a:rPr>
              <a:pPr lvl="0" algn="r"/>
              <a:t>‹#›</a:t>
            </a:fld>
            <a:endParaRPr lang="en-US" altLang="zh-CN" sz="1200">
              <a:solidFill>
                <a:srgbClr val="898989"/>
              </a:solidFill>
            </a:endParaRPr>
          </a:p>
        </p:txBody>
      </p:sp>
    </p:spTree>
    <p:extLst>
      <p:ext uri="{BB962C8B-B14F-4D97-AF65-F5344CB8AC3E}">
        <p14:creationId xmlns:p14="http://schemas.microsoft.com/office/powerpoint/2010/main" val="1"/>
      </p:ext>
    </p:extLst>
  </p:cSld>
  <p:clrMap bg1="dk1" tx1="dk1" bg2="dk1" tx2="dk1" accent1="dk1" accent2="dk1" accent3="dk1" accent4="dk1" accent5="dk1" accent6="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392" name="页眉占位符 1"/>
          <p:cNvSpPr>
            <a:spLocks noGrp="1"/>
          </p:cNvSpPr>
          <p:nvPr>
            <p:ph type="hdr" sz="quarter" idx="4294967295"/>
          </p:nvPr>
        </p:nvSpPr>
        <p:spPr>
          <a:xfrm>
            <a:off x="0" y="0"/>
            <a:ext cx="2971800" cy="458787"/>
          </a:xfrm>
          <a:prstGeom prst="rect">
            <a:avLst/>
          </a:prstGeom>
          <a:noFill/>
          <a:ln>
            <a:noFill/>
          </a:ln>
        </p:spPr>
        <p:txBody>
          <a:bodyPr vert="horz" lIns="91440" tIns="45720" rIns="91440" bIns="45720" anchor="t"/>
          <a:lstStyle/>
          <a:p>
            <a:pPr lvl="0" fontAlgn="base">
              <a:spcBef>
                <a:spcPct val="0"/>
              </a:spcBef>
              <a:spcAft>
                <a:spcPct val="0"/>
              </a:spcAft>
              <a:buFontTx/>
              <a:buNone/>
            </a:pPr>
            <a:endParaRPr lang="zh-CN" altLang="en-US" sz="1200">
              <a:latin typeface="Arial" pitchFamily="34" charset="0"/>
              <a:ea typeface="Arial" pitchFamily="34" charset="0"/>
              <a:sym typeface="Arial" pitchFamily="34" charset="0"/>
            </a:endParaRPr>
          </a:p>
        </p:txBody>
      </p:sp>
      <p:sp>
        <p:nvSpPr>
          <p:cNvPr id="1049393" name="日期占位符 2"/>
          <p:cNvSpPr>
            <a:spLocks noGrp="1"/>
          </p:cNvSpPr>
          <p:nvPr>
            <p:ph type="dt" idx="4294967295"/>
          </p:nvPr>
        </p:nvSpPr>
        <p:spPr>
          <a:xfrm>
            <a:off x="3884612" y="0"/>
            <a:ext cx="2971800" cy="458787"/>
          </a:xfrm>
          <a:prstGeom prst="rect">
            <a:avLst/>
          </a:prstGeom>
          <a:noFill/>
          <a:ln>
            <a:noFill/>
          </a:ln>
        </p:spPr>
        <p:txBody>
          <a:bodyPr vert="horz" lIns="91440" tIns="45720" rIns="91440" bIns="45720" anchor="t"/>
          <a:lstStyle/>
          <a:p>
            <a:pPr lvl="0" algn="r" fontAlgn="base">
              <a:spcBef>
                <a:spcPct val="0"/>
              </a:spcBef>
              <a:spcAft>
                <a:spcPct val="0"/>
              </a:spcAft>
              <a:buFontTx/>
              <a:buNone/>
            </a:pPr>
            <a:endParaRPr lang="zh-CN" altLang="en-US" sz="1200">
              <a:latin typeface="Arial" pitchFamily="34" charset="0"/>
              <a:ea typeface="Arial" pitchFamily="34" charset="0"/>
              <a:sym typeface="Arial" pitchFamily="34" charset="0"/>
            </a:endParaRPr>
          </a:p>
        </p:txBody>
      </p:sp>
      <p:sp>
        <p:nvSpPr>
          <p:cNvPr id="1049394" name="幻灯片图像占位符 3"/>
          <p:cNvSpPr>
            <a:spLocks noGrp="1" noRot="1" noChangeAspect="1"/>
          </p:cNvSpPr>
          <p:nvPr>
            <p:ph type="sldImg" idx="4294967295"/>
          </p:nvPr>
        </p:nvSpPr>
        <p:spPr>
          <a:xfrm>
            <a:off x="685800" y="1143000"/>
            <a:ext cx="5486400" cy="3086100"/>
          </a:xfrm>
          <a:prstGeom prst="rect">
            <a:avLst/>
          </a:prstGeom>
          <a:noFill/>
          <a:ln w="12700" cap="flat" cmpd="sng">
            <a:solidFill>
              <a:srgbClr val="000000">
                <a:alpha val="100000"/>
              </a:srgbClr>
            </a:solidFill>
            <a:prstDash val="solid"/>
            <a:round/>
          </a:ln>
        </p:spPr>
        <p:txBody>
          <a:bodyPr vert="horz" lIns="91440" tIns="45720" rIns="91440" bIns="45720" anchor="ctr"/>
          <a:lstStyle/>
          <a:p>
            <a:endParaRPr/>
          </a:p>
        </p:txBody>
      </p:sp>
      <p:sp>
        <p:nvSpPr>
          <p:cNvPr id="1049395" name="备注占位符 4"/>
          <p:cNvSpPr>
            <a:spLocks noGrp="1"/>
          </p:cNvSpPr>
          <p:nvPr>
            <p:ph type="body" sz="quarter" idx="4294967295"/>
          </p:nvPr>
        </p:nvSpPr>
        <p:spPr>
          <a:xfrm>
            <a:off x="685800" y="4400550"/>
            <a:ext cx="5486400" cy="3600450"/>
          </a:xfrm>
          <a:prstGeom prst="rect">
            <a:avLst/>
          </a:prstGeom>
          <a:noFill/>
          <a:ln>
            <a:noFill/>
          </a:ln>
        </p:spPr>
        <p:txBody>
          <a:bodyPr vert="horz" lIns="91440" tIns="45720" rIns="91440" bIns="45720"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396" name="页脚占位符 5"/>
          <p:cNvSpPr>
            <a:spLocks noGrp="1"/>
          </p:cNvSpPr>
          <p:nvPr>
            <p:ph type="ftr" sz="quarter" idx="4294967295"/>
          </p:nvPr>
        </p:nvSpPr>
        <p:spPr>
          <a:xfrm>
            <a:off x="0" y="8685212"/>
            <a:ext cx="2971800" cy="458787"/>
          </a:xfrm>
          <a:prstGeom prst="rect">
            <a:avLst/>
          </a:prstGeom>
          <a:noFill/>
          <a:ln>
            <a:noFill/>
          </a:ln>
        </p:spPr>
        <p:txBody>
          <a:bodyPr vert="horz" lIns="91440" tIns="45720" rIns="91440" bIns="45720" anchor="b"/>
          <a:lstStyle/>
          <a:p>
            <a:pPr lvl="0" fontAlgn="base">
              <a:spcBef>
                <a:spcPct val="0"/>
              </a:spcBef>
              <a:spcAft>
                <a:spcPct val="0"/>
              </a:spcAft>
              <a:buFontTx/>
              <a:buNone/>
            </a:pPr>
            <a:endParaRPr lang="zh-CN" altLang="en-US" sz="1200">
              <a:latin typeface="Arial" pitchFamily="34" charset="0"/>
              <a:ea typeface="Arial" pitchFamily="34" charset="0"/>
              <a:sym typeface="Arial" pitchFamily="34" charset="0"/>
            </a:endParaRPr>
          </a:p>
        </p:txBody>
      </p:sp>
      <p:sp>
        <p:nvSpPr>
          <p:cNvPr id="1049397" name="灯片编号占位符 6"/>
          <p:cNvSpPr>
            <a:spLocks noGrp="1"/>
          </p:cNvSpPr>
          <p:nvPr>
            <p:ph type="sldNum" sz="quarter" idx="4294967295"/>
          </p:nvPr>
        </p:nvSpPr>
        <p:spPr>
          <a:xfrm>
            <a:off x="3884612" y="8685212"/>
            <a:ext cx="2971800" cy="458787"/>
          </a:xfrm>
          <a:prstGeom prst="rect">
            <a:avLst/>
          </a:prstGeom>
          <a:noFill/>
          <a:ln>
            <a:noFill/>
          </a:ln>
        </p:spPr>
        <p:txBody>
          <a:bodyPr vert="horz" lIns="91440" tIns="45720" rIns="91440" bIns="45720" anchor="b"/>
          <a:lstStyle/>
          <a:p>
            <a:pPr lvl="0" algn="r" fontAlgn="base">
              <a:spcBef>
                <a:spcPct val="0"/>
              </a:spcBef>
              <a:spcAft>
                <a:spcPct val="0"/>
              </a:spcAft>
              <a:buFontTx/>
              <a:buNone/>
            </a:pPr>
            <a:fld id="{566ABCEB-ACFC-4714-9973-3DA970169C29}" type="slidenum">
              <a:rPr lang="zh-CN" altLang="en-US" sz="1200">
                <a:latin typeface="Arial" pitchFamily="34" charset="0"/>
                <a:ea typeface="Arial" pitchFamily="34" charset="0"/>
              </a:rPr>
              <a:pPr lvl="0" algn="r" fontAlgn="base">
                <a:spcBef>
                  <a:spcPct val="0"/>
                </a:spcBef>
                <a:spcAft>
                  <a:spcPct val="0"/>
                </a:spcAft>
                <a:buFontTx/>
                <a:buNone/>
              </a:pPr>
              <a:t>‹#›</a:t>
            </a:fld>
            <a:endParaRPr lang="zh-CN" altLang="en-US" sz="1200">
              <a:latin typeface="Arial" pitchFamily="34" charset="0"/>
              <a:ea typeface="Arial" pitchFamily="34" charset="0"/>
            </a:endParaRPr>
          </a:p>
        </p:txBody>
      </p:sp>
    </p:spTree>
  </p:cSld>
  <p:clrMap bg1="dk1" tx1="dk1" bg2="dk1" tx2="dk1" accent1="dk1" accent2="dk1" accent3="dk1" accent4="dk1" accent5="dk1" accent6="dk1" hlink="dk1" folHlink="dk1"/>
  <p:notesStyle>
    <a:lvl1pPr marL="0" indent="0" algn="l" rtl="0" eaLnBrk="1" fontAlgn="base" latinLnBrk="0" hangingPunct="1">
      <a:lnSpc>
        <a:spcPct val="100000"/>
      </a:lnSpc>
      <a:spcBef>
        <a:spcPct val="0"/>
      </a:spcBef>
      <a:spcAft>
        <a:spcPct val="0"/>
      </a:spcAft>
      <a:buFontTx/>
      <a:buNone/>
      <a:defRPr sz="1200">
        <a:solidFill>
          <a:schemeClr val="dk1"/>
        </a:solidFill>
        <a:latin typeface="Arial" pitchFamily="34" charset="0"/>
        <a:ea typeface="Arial" pitchFamily="34" charset="0"/>
        <a:sym typeface="Arial" pitchFamily="34" charset="0"/>
      </a:defRPr>
    </a:lvl1pPr>
    <a:lvl2pPr marL="457200" indent="0" algn="l" rtl="0" eaLnBrk="1" fontAlgn="base" latinLnBrk="0" hangingPunct="1">
      <a:lnSpc>
        <a:spcPct val="100000"/>
      </a:lnSpc>
      <a:spcBef>
        <a:spcPct val="0"/>
      </a:spcBef>
      <a:spcAft>
        <a:spcPct val="0"/>
      </a:spcAft>
      <a:buFontTx/>
      <a:buNone/>
      <a:defRPr sz="1200">
        <a:solidFill>
          <a:schemeClr val="dk1"/>
        </a:solidFill>
        <a:latin typeface="Arial" pitchFamily="34" charset="0"/>
        <a:ea typeface="Arial" pitchFamily="34" charset="0"/>
        <a:sym typeface="Arial" pitchFamily="34" charset="0"/>
      </a:defRPr>
    </a:lvl2pPr>
    <a:lvl3pPr marL="914400" indent="0" algn="l" rtl="0" eaLnBrk="1" fontAlgn="base" latinLnBrk="0" hangingPunct="1">
      <a:lnSpc>
        <a:spcPct val="100000"/>
      </a:lnSpc>
      <a:spcBef>
        <a:spcPct val="0"/>
      </a:spcBef>
      <a:spcAft>
        <a:spcPct val="0"/>
      </a:spcAft>
      <a:buFontTx/>
      <a:buNone/>
      <a:defRPr sz="1200">
        <a:solidFill>
          <a:schemeClr val="dk1"/>
        </a:solidFill>
        <a:latin typeface="Arial" pitchFamily="34" charset="0"/>
        <a:ea typeface="Arial" pitchFamily="34" charset="0"/>
        <a:sym typeface="Arial" pitchFamily="34" charset="0"/>
      </a:defRPr>
    </a:lvl3pPr>
    <a:lvl4pPr marL="1371600" indent="0" algn="l" rtl="0" eaLnBrk="1" fontAlgn="base" latinLnBrk="0" hangingPunct="1">
      <a:lnSpc>
        <a:spcPct val="100000"/>
      </a:lnSpc>
      <a:spcBef>
        <a:spcPct val="0"/>
      </a:spcBef>
      <a:spcAft>
        <a:spcPct val="0"/>
      </a:spcAft>
      <a:buFontTx/>
      <a:buNone/>
      <a:defRPr sz="1200">
        <a:solidFill>
          <a:schemeClr val="dk1"/>
        </a:solidFill>
        <a:latin typeface="Arial" pitchFamily="34" charset="0"/>
        <a:ea typeface="Arial" pitchFamily="34" charset="0"/>
        <a:sym typeface="Arial" pitchFamily="34" charset="0"/>
      </a:defRPr>
    </a:lvl4pPr>
    <a:lvl5pPr marL="1828800" indent="0" algn="l" rtl="0" eaLnBrk="1" fontAlgn="base" latinLnBrk="0" hangingPunct="1">
      <a:lnSpc>
        <a:spcPct val="100000"/>
      </a:lnSpc>
      <a:spcBef>
        <a:spcPct val="0"/>
      </a:spcBef>
      <a:spcAft>
        <a:spcPct val="0"/>
      </a:spcAft>
      <a:buFontTx/>
      <a:buNone/>
      <a:defRPr sz="1200">
        <a:solidFill>
          <a:schemeClr val="dk1"/>
        </a:solidFill>
        <a:latin typeface="Arial" pitchFamily="34" charset="0"/>
        <a:ea typeface="Arial" pitchFamily="34" charset="0"/>
        <a:sym typeface="Arial" pitchFamily="34"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幻灯片图像占位符 1"/>
          <p:cNvSpPr>
            <a:spLocks noGrp="1" noRot="1" noChangeAspect="1"/>
          </p:cNvSpPr>
          <p:nvPr>
            <p:ph type="sldImg" idx="2"/>
          </p:nvPr>
        </p:nvSpPr>
        <p:spPr>
          <a:xfrm>
            <a:off x="685800" y="1143000"/>
            <a:ext cx="5486400" cy="3086100"/>
          </a:xfrm>
          <a:prstGeom prst="rect">
            <a:avLst/>
          </a:prstGeom>
          <a:ln w="9525" cap="flat" cmpd="sng">
            <a:solidFill>
              <a:srgbClr val="000000">
                <a:alpha val="100000"/>
              </a:srgbClr>
            </a:solidFill>
            <a:prstDash val="solid"/>
            <a:miter/>
          </a:ln>
        </p:spPr>
        <p:txBody>
          <a:bodyPr vert="horz" lIns="91440" tIns="45720" rIns="91440" bIns="45720" anchor="ctr"/>
          <a:lstStyle/>
          <a:p>
            <a:endParaRPr/>
          </a:p>
        </p:txBody>
      </p:sp>
      <p:sp>
        <p:nvSpPr>
          <p:cNvPr id="1048646" name="备注占位符 2"/>
          <p:cNvSpPr>
            <a:spLocks noGrp="1"/>
          </p:cNvSpPr>
          <p:nvPr>
            <p:ph type="body" idx="3"/>
          </p:nvPr>
        </p:nvSpPr>
        <p:spPr>
          <a:xfrm>
            <a:off x="685800" y="4400550"/>
            <a:ext cx="5486400" cy="3600450"/>
          </a:xfrm>
          <a:prstGeom prst="rect">
            <a:avLst/>
          </a:prstGeom>
          <a:noFill/>
          <a:ln>
            <a:noFill/>
          </a:ln>
        </p:spPr>
        <p:txBody>
          <a:bodyPr vert="horz" lIns="91440" tIns="45720" rIns="91440" bIns="45720" anchor="t"/>
          <a:lstStyle/>
          <a:p>
            <a:pPr lvl="0">
              <a:spcBef>
                <a:spcPct val="0"/>
              </a:spcBef>
            </a:pPr>
            <a:endParaRPr lang="zh-CN" altLang="en-US"/>
          </a:p>
        </p:txBody>
      </p:sp>
      <p:sp>
        <p:nvSpPr>
          <p:cNvPr id="1048647" name="灯片编号占位符 3"/>
          <p:cNvSpPr txBox="1"/>
          <p:nvPr/>
        </p:nvSpPr>
        <p:spPr>
          <a:xfrm>
            <a:off x="3884612" y="8685212"/>
            <a:ext cx="2971800" cy="458787"/>
          </a:xfrm>
          <a:prstGeom prst="rect">
            <a:avLst/>
          </a:prstGeom>
          <a:noFill/>
          <a:ln>
            <a:noFill/>
          </a:ln>
        </p:spPr>
        <p:txBody>
          <a:bodyPr vert="horz" lIns="91440" tIns="45720" rIns="91440" bIns="45720" anchor="b"/>
          <a:lstStyle/>
          <a:p>
            <a:pPr lvl="0" algn="r"/>
            <a:fld id="{566ABCEB-ACFC-4714-9973-3DA970169C29}" type="slidenum">
              <a:rPr lang="zh-CN" altLang="en-US" sz="1200">
                <a:latin typeface="等线" pitchFamily="2" charset="-122"/>
                <a:ea typeface="等线" pitchFamily="2" charset="-122"/>
              </a:rPr>
              <a:pPr lvl="0" algn="r"/>
              <a:t>1</a:t>
            </a:fld>
            <a:endParaRPr lang="zh-CN" altLang="en-US" sz="1200">
              <a:latin typeface="等线" pitchFamily="2" charset="-122"/>
              <a:ea typeface="等线"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9152" name="Title 1"/>
          <p:cNvSpPr>
            <a:spLocks noGrp="1"/>
          </p:cNvSpPr>
          <p:nvPr>
            <p:ph type="ctrTitle"/>
          </p:nvPr>
        </p:nvSpPr>
        <p:spPr>
          <a:xfrm>
            <a:off x="1524000" y="1122363"/>
            <a:ext cx="9144000" cy="2387600"/>
          </a:xfrm>
        </p:spPr>
        <p:txBody>
          <a:bodyPr anchor="b"/>
          <a:lstStyle>
            <a:lvl1pPr>
              <a:defRPr sz="6000"/>
            </a:lvl1pPr>
          </a:lstStyle>
          <a:p>
            <a:r>
              <a:rPr lang="en-US" altLang="zh-CN"/>
              <a:t>Click to edit Master title style</a:t>
            </a:r>
            <a:endParaRPr lang="zh-CN" altLang="en-US"/>
          </a:p>
        </p:txBody>
      </p:sp>
      <p:sp>
        <p:nvSpPr>
          <p:cNvPr id="104915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9154" name="日期占位符 3"/>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155" name="灯片编号占位符 5"/>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156" name="页脚占位符 4"/>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9173" name="Title 1"/>
          <p:cNvSpPr>
            <a:spLocks noGrp="1"/>
          </p:cNvSpPr>
          <p:nvPr>
            <p:ph type="title"/>
          </p:nvPr>
        </p:nvSpPr>
        <p:spPr/>
        <p:txBody>
          <a:bodyPr/>
          <a:lstStyle/>
          <a:p>
            <a:r>
              <a:rPr lang="en-US" altLang="zh-CN"/>
              <a:t>Click to edit Master title style</a:t>
            </a:r>
            <a:endParaRPr lang="zh-CN" altLang="en-US"/>
          </a:p>
        </p:txBody>
      </p:sp>
      <p:sp>
        <p:nvSpPr>
          <p:cNvPr id="1049174"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175" name="日期占位符 3"/>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176" name="灯片编号占位符 5"/>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177" name="页脚占位符 4"/>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943" name="Title 1"/>
          <p:cNvSpPr>
            <a:spLocks noGrp="1"/>
          </p:cNvSpPr>
          <p:nvPr>
            <p:ph type="ctrTitle"/>
          </p:nvPr>
        </p:nvSpPr>
        <p:spPr>
          <a:xfrm>
            <a:off x="1524000" y="1122363"/>
            <a:ext cx="9144000" cy="2387600"/>
          </a:xfrm>
        </p:spPr>
        <p:txBody>
          <a:bodyPr anchor="b"/>
          <a:lstStyle>
            <a:lvl1pPr>
              <a:defRPr sz="6000"/>
            </a:lvl1pPr>
          </a:lstStyle>
          <a:p>
            <a:r>
              <a:rPr lang="en-US" altLang="zh-CN"/>
              <a:t>Click to edit Master title style</a:t>
            </a:r>
            <a:endParaRPr lang="zh-CN" altLang="en-US"/>
          </a:p>
        </p:txBody>
      </p:sp>
      <p:sp>
        <p:nvSpPr>
          <p:cNvPr id="1048944"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945"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946"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947"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929" name="Title 1"/>
          <p:cNvSpPr>
            <a:spLocks noGrp="1"/>
          </p:cNvSpPr>
          <p:nvPr>
            <p:ph type="title"/>
          </p:nvPr>
        </p:nvSpPr>
        <p:spPr/>
        <p:txBody>
          <a:bodyPr/>
          <a:lstStyle/>
          <a:p>
            <a:r>
              <a:rPr lang="en-US" altLang="zh-CN"/>
              <a:t>Click to edit Master title style</a:t>
            </a:r>
            <a:endParaRPr lang="zh-CN" altLang="en-US"/>
          </a:p>
        </p:txBody>
      </p:sp>
      <p:sp>
        <p:nvSpPr>
          <p:cNvPr id="1048930"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31"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932"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933"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95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104895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954"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955"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956"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957" name="Title 1"/>
          <p:cNvSpPr>
            <a:spLocks noGrp="1"/>
          </p:cNvSpPr>
          <p:nvPr>
            <p:ph type="title"/>
          </p:nvPr>
        </p:nvSpPr>
        <p:spPr/>
        <p:txBody>
          <a:bodyPr/>
          <a:lstStyle/>
          <a:p>
            <a:r>
              <a:rPr lang="en-US" altLang="zh-CN"/>
              <a:t>Click to edit Master title style</a:t>
            </a:r>
            <a:endParaRPr lang="zh-CN" altLang="en-US"/>
          </a:p>
        </p:txBody>
      </p:sp>
      <p:sp>
        <p:nvSpPr>
          <p:cNvPr id="1048958"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59" name="Content Placeholder 3"/>
          <p:cNvSpPr>
            <a:spLocks noGrp="1"/>
          </p:cNvSpPr>
          <p:nvPr>
            <p:ph sz="half" idx="2"/>
          </p:nvPr>
        </p:nvSpPr>
        <p:spPr>
          <a:xfrm>
            <a:off x="6172199"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60"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961"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962"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905"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1048906"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907"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08"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909" name="Content Placeholder 5"/>
          <p:cNvSpPr>
            <a:spLocks noGrp="1"/>
          </p:cNvSpPr>
          <p:nvPr>
            <p:ph sz="quarter" idx="4"/>
          </p:nvPr>
        </p:nvSpPr>
        <p:spPr>
          <a:xfrm>
            <a:off x="6172199"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10"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911"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912"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948" name="Title 1"/>
          <p:cNvSpPr>
            <a:spLocks noGrp="1"/>
          </p:cNvSpPr>
          <p:nvPr>
            <p:ph type="title"/>
          </p:nvPr>
        </p:nvSpPr>
        <p:spPr/>
        <p:txBody>
          <a:bodyPr/>
          <a:lstStyle/>
          <a:p>
            <a:r>
              <a:rPr lang="en-US" altLang="zh-CN"/>
              <a:t>Click to edit Master title style</a:t>
            </a:r>
            <a:endParaRPr lang="zh-CN" altLang="en-US"/>
          </a:p>
        </p:txBody>
      </p:sp>
      <p:sp>
        <p:nvSpPr>
          <p:cNvPr id="1048949"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950"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951"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934"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935"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936"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923"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892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925"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26"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927"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928"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937"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893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939"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940"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941"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942"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913" name="Title 1"/>
          <p:cNvSpPr>
            <a:spLocks noGrp="1"/>
          </p:cNvSpPr>
          <p:nvPr>
            <p:ph type="title"/>
          </p:nvPr>
        </p:nvSpPr>
        <p:spPr/>
        <p:txBody>
          <a:bodyPr/>
          <a:lstStyle/>
          <a:p>
            <a:r>
              <a:rPr lang="en-US" altLang="zh-CN"/>
              <a:t>Click to edit Master title style</a:t>
            </a:r>
            <a:endParaRPr lang="zh-CN" altLang="en-US"/>
          </a:p>
        </p:txBody>
      </p:sp>
      <p:sp>
        <p:nvSpPr>
          <p:cNvPr id="1048914"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15"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916"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917"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9157"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1049158"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159" name="日期占位符 3"/>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160" name="灯片编号占位符 5"/>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161" name="页脚占位符 4"/>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918"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1048919"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20"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921"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922"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96" name="Title 1"/>
          <p:cNvSpPr>
            <a:spLocks noGrp="1"/>
          </p:cNvSpPr>
          <p:nvPr>
            <p:ph type="ctrTitle"/>
          </p:nvPr>
        </p:nvSpPr>
        <p:spPr>
          <a:xfrm>
            <a:off x="1524000" y="1122363"/>
            <a:ext cx="9144000" cy="2387600"/>
          </a:xfrm>
        </p:spPr>
        <p:txBody>
          <a:bodyPr anchor="b"/>
          <a:lstStyle>
            <a:lvl1pPr>
              <a:defRPr sz="6000"/>
            </a:lvl1pPr>
          </a:lstStyle>
          <a:p>
            <a:r>
              <a:rPr lang="en-US" altLang="zh-CN"/>
              <a:t>Click to edit Master title style</a:t>
            </a:r>
            <a:endParaRPr lang="zh-CN" altLang="en-US"/>
          </a:p>
        </p:txBody>
      </p:sp>
      <p:sp>
        <p:nvSpPr>
          <p:cNvPr id="1048797"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798"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799"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800"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01" name="Title 1"/>
          <p:cNvSpPr>
            <a:spLocks noGrp="1"/>
          </p:cNvSpPr>
          <p:nvPr>
            <p:ph type="title"/>
          </p:nvPr>
        </p:nvSpPr>
        <p:spPr/>
        <p:txBody>
          <a:bodyPr/>
          <a:lstStyle/>
          <a:p>
            <a:r>
              <a:rPr lang="en-US" altLang="zh-CN"/>
              <a:t>Click to edit Master title style</a:t>
            </a:r>
            <a:endParaRPr lang="zh-CN" altLang="en-US"/>
          </a:p>
        </p:txBody>
      </p:sp>
      <p:sp>
        <p:nvSpPr>
          <p:cNvPr id="1048802"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03"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804"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805"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28"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1048829"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830"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831"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832"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22" name="Title 1"/>
          <p:cNvSpPr>
            <a:spLocks noGrp="1"/>
          </p:cNvSpPr>
          <p:nvPr>
            <p:ph type="title"/>
          </p:nvPr>
        </p:nvSpPr>
        <p:spPr/>
        <p:txBody>
          <a:bodyPr/>
          <a:lstStyle/>
          <a:p>
            <a:r>
              <a:rPr lang="en-US" altLang="zh-CN"/>
              <a:t>Click to edit Master title style</a:t>
            </a:r>
            <a:endParaRPr lang="zh-CN" altLang="en-US"/>
          </a:p>
        </p:txBody>
      </p:sp>
      <p:sp>
        <p:nvSpPr>
          <p:cNvPr id="104882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24" name="Content Placeholder 3"/>
          <p:cNvSpPr>
            <a:spLocks noGrp="1"/>
          </p:cNvSpPr>
          <p:nvPr>
            <p:ph sz="half" idx="2"/>
          </p:nvPr>
        </p:nvSpPr>
        <p:spPr>
          <a:xfrm>
            <a:off x="6172199"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25"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826"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827"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33"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104883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835"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36"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837" name="Content Placeholder 5"/>
          <p:cNvSpPr>
            <a:spLocks noGrp="1"/>
          </p:cNvSpPr>
          <p:nvPr>
            <p:ph sz="quarter" idx="4"/>
          </p:nvPr>
        </p:nvSpPr>
        <p:spPr>
          <a:xfrm>
            <a:off x="6172199"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38"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839"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840"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92" name="Title 1"/>
          <p:cNvSpPr>
            <a:spLocks noGrp="1"/>
          </p:cNvSpPr>
          <p:nvPr>
            <p:ph type="title"/>
          </p:nvPr>
        </p:nvSpPr>
        <p:spPr/>
        <p:txBody>
          <a:bodyPr/>
          <a:lstStyle/>
          <a:p>
            <a:r>
              <a:rPr lang="en-US" altLang="zh-CN"/>
              <a:t>Click to edit Master title style</a:t>
            </a:r>
            <a:endParaRPr lang="zh-CN" altLang="en-US"/>
          </a:p>
        </p:txBody>
      </p:sp>
      <p:sp>
        <p:nvSpPr>
          <p:cNvPr id="1048793"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794"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795"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847"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848"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849"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41"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884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843"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44"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845"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846"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11"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881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813"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814"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815"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816"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07" name="Title 1"/>
          <p:cNvSpPr>
            <a:spLocks noGrp="1"/>
          </p:cNvSpPr>
          <p:nvPr>
            <p:ph type="ctrTitle"/>
          </p:nvPr>
        </p:nvSpPr>
        <p:spPr>
          <a:xfrm>
            <a:off x="1524000" y="1122363"/>
            <a:ext cx="9144000" cy="2387600"/>
          </a:xfrm>
        </p:spPr>
        <p:txBody>
          <a:bodyPr anchor="b"/>
          <a:lstStyle>
            <a:lvl1pPr>
              <a:defRPr sz="6000"/>
            </a:lvl1pPr>
          </a:lstStyle>
          <a:p>
            <a:r>
              <a:rPr lang="en-US" altLang="zh-CN"/>
              <a:t>Click to edit Master title style</a:t>
            </a:r>
            <a:endParaRPr lang="zh-CN" altLang="en-US"/>
          </a:p>
        </p:txBody>
      </p:sp>
      <p:sp>
        <p:nvSpPr>
          <p:cNvPr id="1048708"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709"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710"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711"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17" name="Title 1"/>
          <p:cNvSpPr>
            <a:spLocks noGrp="1"/>
          </p:cNvSpPr>
          <p:nvPr>
            <p:ph type="title"/>
          </p:nvPr>
        </p:nvSpPr>
        <p:spPr/>
        <p:txBody>
          <a:bodyPr/>
          <a:lstStyle/>
          <a:p>
            <a:r>
              <a:rPr lang="en-US" altLang="zh-CN"/>
              <a:t>Click to edit Master title style</a:t>
            </a:r>
            <a:endParaRPr lang="zh-CN" altLang="en-US"/>
          </a:p>
        </p:txBody>
      </p:sp>
      <p:sp>
        <p:nvSpPr>
          <p:cNvPr id="1048818"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19"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820"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821"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06"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1048807"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08"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809"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810"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850" name="Title 1"/>
          <p:cNvSpPr>
            <a:spLocks noGrp="1"/>
          </p:cNvSpPr>
          <p:nvPr>
            <p:ph type="title"/>
          </p:nvPr>
        </p:nvSpPr>
        <p:spPr/>
        <p:txBody>
          <a:bodyPr/>
          <a:lstStyle/>
          <a:p>
            <a:r>
              <a:rPr lang="en-US" altLang="zh-CN"/>
              <a:t>Click to edit Master title style</a:t>
            </a:r>
            <a:endParaRPr lang="zh-CN" altLang="en-US"/>
          </a:p>
        </p:txBody>
      </p:sp>
      <p:sp>
        <p:nvSpPr>
          <p:cNvPr id="1048851"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52"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853"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854"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77"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1048878"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879"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880"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881"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71" name="Title 1"/>
          <p:cNvSpPr>
            <a:spLocks noGrp="1"/>
          </p:cNvSpPr>
          <p:nvPr>
            <p:ph type="title"/>
          </p:nvPr>
        </p:nvSpPr>
        <p:spPr/>
        <p:txBody>
          <a:bodyPr/>
          <a:lstStyle/>
          <a:p>
            <a:r>
              <a:rPr lang="en-US" altLang="zh-CN"/>
              <a:t>Click to edit Master title style</a:t>
            </a:r>
            <a:endParaRPr lang="zh-CN" altLang="en-US"/>
          </a:p>
        </p:txBody>
      </p:sp>
      <p:sp>
        <p:nvSpPr>
          <p:cNvPr id="1048872"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73" name="Content Placeholder 3"/>
          <p:cNvSpPr>
            <a:spLocks noGrp="1"/>
          </p:cNvSpPr>
          <p:nvPr>
            <p:ph sz="half" idx="2"/>
          </p:nvPr>
        </p:nvSpPr>
        <p:spPr>
          <a:xfrm>
            <a:off x="6172199"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74"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875"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876"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9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104889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89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95"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896" name="Content Placeholder 5"/>
          <p:cNvSpPr>
            <a:spLocks noGrp="1"/>
          </p:cNvSpPr>
          <p:nvPr>
            <p:ph sz="quarter" idx="4"/>
          </p:nvPr>
        </p:nvSpPr>
        <p:spPr>
          <a:xfrm>
            <a:off x="6172199"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97"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898"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899"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88" name="Title 1"/>
          <p:cNvSpPr>
            <a:spLocks noGrp="1"/>
          </p:cNvSpPr>
          <p:nvPr>
            <p:ph type="title"/>
          </p:nvPr>
        </p:nvSpPr>
        <p:spPr/>
        <p:txBody>
          <a:bodyPr/>
          <a:lstStyle/>
          <a:p>
            <a:r>
              <a:rPr lang="en-US" altLang="zh-CN"/>
              <a:t>Click to edit Master title style</a:t>
            </a:r>
            <a:endParaRPr lang="zh-CN" altLang="en-US"/>
          </a:p>
        </p:txBody>
      </p:sp>
      <p:sp>
        <p:nvSpPr>
          <p:cNvPr id="1048889"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890"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891"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4"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715"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716"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8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888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884"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85"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886"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887"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9162" name="Title 1"/>
          <p:cNvSpPr>
            <a:spLocks noGrp="1"/>
          </p:cNvSpPr>
          <p:nvPr>
            <p:ph type="title"/>
          </p:nvPr>
        </p:nvSpPr>
        <p:spPr/>
        <p:txBody>
          <a:bodyPr/>
          <a:lstStyle/>
          <a:p>
            <a:r>
              <a:rPr lang="en-US" altLang="zh-CN"/>
              <a:t>Click to edit Master title style</a:t>
            </a:r>
            <a:endParaRPr lang="zh-CN" altLang="en-US"/>
          </a:p>
        </p:txBody>
      </p:sp>
      <p:sp>
        <p:nvSpPr>
          <p:cNvPr id="104916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164" name="日期占位符 3"/>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165" name="灯片编号占位符 5"/>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166" name="页脚占位符 4"/>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55"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885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857"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858"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859"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860"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61" name="Title 1"/>
          <p:cNvSpPr>
            <a:spLocks noGrp="1"/>
          </p:cNvSpPr>
          <p:nvPr>
            <p:ph type="title"/>
          </p:nvPr>
        </p:nvSpPr>
        <p:spPr/>
        <p:txBody>
          <a:bodyPr/>
          <a:lstStyle/>
          <a:p>
            <a:r>
              <a:rPr lang="en-US" altLang="zh-CN"/>
              <a:t>Click to edit Master title style</a:t>
            </a:r>
            <a:endParaRPr lang="zh-CN" altLang="en-US"/>
          </a:p>
        </p:txBody>
      </p:sp>
      <p:sp>
        <p:nvSpPr>
          <p:cNvPr id="1048862"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63"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864"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865"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66"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1048867"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868"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869"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870"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9292" name="Title 1"/>
          <p:cNvSpPr>
            <a:spLocks noGrp="1"/>
          </p:cNvSpPr>
          <p:nvPr>
            <p:ph type="ctrTitle"/>
          </p:nvPr>
        </p:nvSpPr>
        <p:spPr>
          <a:xfrm>
            <a:off x="1524000" y="1122363"/>
            <a:ext cx="9144000" cy="2387600"/>
          </a:xfrm>
        </p:spPr>
        <p:txBody>
          <a:bodyPr anchor="b"/>
          <a:lstStyle>
            <a:lvl1pPr>
              <a:defRPr sz="6000"/>
            </a:lvl1pPr>
          </a:lstStyle>
          <a:p>
            <a:r>
              <a:rPr lang="en-US" altLang="zh-CN"/>
              <a:t>Click to edit Master title style</a:t>
            </a:r>
            <a:endParaRPr lang="zh-CN" altLang="en-US"/>
          </a:p>
        </p:txBody>
      </p:sp>
      <p:sp>
        <p:nvSpPr>
          <p:cNvPr id="104929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9294"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295"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296"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9277" name="Title 1"/>
          <p:cNvSpPr>
            <a:spLocks noGrp="1"/>
          </p:cNvSpPr>
          <p:nvPr>
            <p:ph type="title"/>
          </p:nvPr>
        </p:nvSpPr>
        <p:spPr/>
        <p:txBody>
          <a:bodyPr/>
          <a:lstStyle/>
          <a:p>
            <a:r>
              <a:rPr lang="en-US" altLang="zh-CN"/>
              <a:t>Click to edit Master title style</a:t>
            </a:r>
            <a:endParaRPr lang="zh-CN" altLang="en-US"/>
          </a:p>
        </p:txBody>
      </p:sp>
      <p:sp>
        <p:nvSpPr>
          <p:cNvPr id="1049278"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279"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280"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281"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28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104928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9284"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285"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286"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9310" name="Title 1"/>
          <p:cNvSpPr>
            <a:spLocks noGrp="1"/>
          </p:cNvSpPr>
          <p:nvPr>
            <p:ph type="title"/>
          </p:nvPr>
        </p:nvSpPr>
        <p:spPr/>
        <p:txBody>
          <a:bodyPr/>
          <a:lstStyle/>
          <a:p>
            <a:r>
              <a:rPr lang="en-US" altLang="zh-CN"/>
              <a:t>Click to edit Master title style</a:t>
            </a:r>
            <a:endParaRPr lang="zh-CN" altLang="en-US"/>
          </a:p>
        </p:txBody>
      </p:sp>
      <p:sp>
        <p:nvSpPr>
          <p:cNvPr id="1049311"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312" name="Content Placeholder 3"/>
          <p:cNvSpPr>
            <a:spLocks noGrp="1"/>
          </p:cNvSpPr>
          <p:nvPr>
            <p:ph sz="half" idx="2"/>
          </p:nvPr>
        </p:nvSpPr>
        <p:spPr>
          <a:xfrm>
            <a:off x="6172199"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313"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314"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315"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297"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1049298"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9299"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300"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9301" name="Content Placeholder 5"/>
          <p:cNvSpPr>
            <a:spLocks noGrp="1"/>
          </p:cNvSpPr>
          <p:nvPr>
            <p:ph sz="quarter" idx="4"/>
          </p:nvPr>
        </p:nvSpPr>
        <p:spPr>
          <a:xfrm>
            <a:off x="6172199"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302"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303"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304"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9316" name="Title 1"/>
          <p:cNvSpPr>
            <a:spLocks noGrp="1"/>
          </p:cNvSpPr>
          <p:nvPr>
            <p:ph type="title"/>
          </p:nvPr>
        </p:nvSpPr>
        <p:spPr/>
        <p:txBody>
          <a:bodyPr/>
          <a:lstStyle/>
          <a:p>
            <a:r>
              <a:rPr lang="en-US" altLang="zh-CN"/>
              <a:t>Click to edit Master title style</a:t>
            </a:r>
            <a:endParaRPr lang="zh-CN" altLang="en-US"/>
          </a:p>
        </p:txBody>
      </p:sp>
      <p:sp>
        <p:nvSpPr>
          <p:cNvPr id="1049317"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318"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319"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9320"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321"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322"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178"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1049179"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9180" name="日期占位符 3"/>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181" name="灯片编号占位符 5"/>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182" name="页脚占位符 4"/>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323"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932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9325"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326"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327"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328"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9271"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927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9273"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9274"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275"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276"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9287" name="Title 1"/>
          <p:cNvSpPr>
            <a:spLocks noGrp="1"/>
          </p:cNvSpPr>
          <p:nvPr>
            <p:ph type="title"/>
          </p:nvPr>
        </p:nvSpPr>
        <p:spPr/>
        <p:txBody>
          <a:bodyPr/>
          <a:lstStyle/>
          <a:p>
            <a:r>
              <a:rPr lang="en-US" altLang="zh-CN"/>
              <a:t>Click to edit Master title style</a:t>
            </a:r>
            <a:endParaRPr lang="zh-CN" altLang="en-US"/>
          </a:p>
        </p:txBody>
      </p:sp>
      <p:sp>
        <p:nvSpPr>
          <p:cNvPr id="1049288"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289"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290"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291"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9305"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1049306"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307"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308"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309"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9370" name="Title 1"/>
          <p:cNvSpPr>
            <a:spLocks noGrp="1"/>
          </p:cNvSpPr>
          <p:nvPr>
            <p:ph type="ctrTitle"/>
          </p:nvPr>
        </p:nvSpPr>
        <p:spPr>
          <a:xfrm>
            <a:off x="1524000" y="1122363"/>
            <a:ext cx="9144000" cy="2387600"/>
          </a:xfrm>
        </p:spPr>
        <p:txBody>
          <a:bodyPr anchor="b"/>
          <a:lstStyle>
            <a:lvl1pPr>
              <a:defRPr sz="6000"/>
            </a:lvl1pPr>
          </a:lstStyle>
          <a:p>
            <a:r>
              <a:rPr lang="en-US" altLang="zh-CN"/>
              <a:t>Click to edit Master title style</a:t>
            </a:r>
            <a:endParaRPr lang="zh-CN" altLang="en-US"/>
          </a:p>
        </p:txBody>
      </p:sp>
      <p:sp>
        <p:nvSpPr>
          <p:cNvPr id="1049371"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9372"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373"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374"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9339" name="Title 1"/>
          <p:cNvSpPr>
            <a:spLocks noGrp="1"/>
          </p:cNvSpPr>
          <p:nvPr>
            <p:ph type="title"/>
          </p:nvPr>
        </p:nvSpPr>
        <p:spPr/>
        <p:txBody>
          <a:bodyPr/>
          <a:lstStyle/>
          <a:p>
            <a:r>
              <a:rPr lang="en-US" altLang="zh-CN"/>
              <a:t>Click to edit Master title style</a:t>
            </a:r>
            <a:endParaRPr lang="zh-CN" altLang="en-US"/>
          </a:p>
        </p:txBody>
      </p:sp>
      <p:sp>
        <p:nvSpPr>
          <p:cNvPr id="1049340"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341"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342"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343"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358"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1049359"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9360"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361"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362"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9352" name="Title 1"/>
          <p:cNvSpPr>
            <a:spLocks noGrp="1"/>
          </p:cNvSpPr>
          <p:nvPr>
            <p:ph type="title"/>
          </p:nvPr>
        </p:nvSpPr>
        <p:spPr/>
        <p:txBody>
          <a:bodyPr/>
          <a:lstStyle/>
          <a:p>
            <a:r>
              <a:rPr lang="en-US" altLang="zh-CN"/>
              <a:t>Click to edit Master title style</a:t>
            </a:r>
            <a:endParaRPr lang="zh-CN" altLang="en-US"/>
          </a:p>
        </p:txBody>
      </p:sp>
      <p:sp>
        <p:nvSpPr>
          <p:cNvPr id="104935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354" name="Content Placeholder 3"/>
          <p:cNvSpPr>
            <a:spLocks noGrp="1"/>
          </p:cNvSpPr>
          <p:nvPr>
            <p:ph sz="half" idx="2"/>
          </p:nvPr>
        </p:nvSpPr>
        <p:spPr>
          <a:xfrm>
            <a:off x="6172199"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355"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356"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357"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344"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1049345"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9346"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347"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9348" name="Content Placeholder 5"/>
          <p:cNvSpPr>
            <a:spLocks noGrp="1"/>
          </p:cNvSpPr>
          <p:nvPr>
            <p:ph sz="quarter" idx="4"/>
          </p:nvPr>
        </p:nvSpPr>
        <p:spPr>
          <a:xfrm>
            <a:off x="6172199"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349"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350"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351"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9363" name="Title 1"/>
          <p:cNvSpPr>
            <a:spLocks noGrp="1"/>
          </p:cNvSpPr>
          <p:nvPr>
            <p:ph type="title"/>
          </p:nvPr>
        </p:nvSpPr>
        <p:spPr/>
        <p:txBody>
          <a:bodyPr/>
          <a:lstStyle/>
          <a:p>
            <a:r>
              <a:rPr lang="en-US" altLang="zh-CN"/>
              <a:t>Click to edit Master title style</a:t>
            </a:r>
            <a:endParaRPr lang="zh-CN" altLang="en-US"/>
          </a:p>
        </p:txBody>
      </p:sp>
      <p:sp>
        <p:nvSpPr>
          <p:cNvPr id="1049364"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365"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366"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9183" name="Title 1"/>
          <p:cNvSpPr>
            <a:spLocks noGrp="1"/>
          </p:cNvSpPr>
          <p:nvPr>
            <p:ph type="title"/>
          </p:nvPr>
        </p:nvSpPr>
        <p:spPr/>
        <p:txBody>
          <a:bodyPr/>
          <a:lstStyle/>
          <a:p>
            <a:r>
              <a:rPr lang="en-US" altLang="zh-CN"/>
              <a:t>Click to edit Master title style</a:t>
            </a:r>
            <a:endParaRPr lang="zh-CN" altLang="en-US"/>
          </a:p>
        </p:txBody>
      </p:sp>
      <p:sp>
        <p:nvSpPr>
          <p:cNvPr id="1049184"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185" name="Content Placeholder 3"/>
          <p:cNvSpPr>
            <a:spLocks noGrp="1"/>
          </p:cNvSpPr>
          <p:nvPr>
            <p:ph sz="half" idx="2"/>
          </p:nvPr>
        </p:nvSpPr>
        <p:spPr>
          <a:xfrm>
            <a:off x="6172199"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186" name="日期占位符 3"/>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187" name="灯片编号占位符 5"/>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188" name="页脚占位符 4"/>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9367"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368"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369"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380"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938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9382"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383"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384"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385"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9386"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938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9388"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9389"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390"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391"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9334" name="Title 1"/>
          <p:cNvSpPr>
            <a:spLocks noGrp="1"/>
          </p:cNvSpPr>
          <p:nvPr>
            <p:ph type="title"/>
          </p:nvPr>
        </p:nvSpPr>
        <p:spPr/>
        <p:txBody>
          <a:bodyPr/>
          <a:lstStyle/>
          <a:p>
            <a:r>
              <a:rPr lang="en-US" altLang="zh-CN"/>
              <a:t>Click to edit Master title style</a:t>
            </a:r>
            <a:endParaRPr lang="zh-CN" altLang="en-US"/>
          </a:p>
        </p:txBody>
      </p:sp>
      <p:sp>
        <p:nvSpPr>
          <p:cNvPr id="1049335"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336"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337"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338"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9375"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1049376"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377"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378"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379"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63" name="Title 1"/>
          <p:cNvSpPr>
            <a:spLocks noGrp="1"/>
          </p:cNvSpPr>
          <p:nvPr>
            <p:ph type="ctrTitle"/>
          </p:nvPr>
        </p:nvSpPr>
        <p:spPr>
          <a:xfrm>
            <a:off x="1524000" y="1122363"/>
            <a:ext cx="9144000" cy="2387600"/>
          </a:xfrm>
        </p:spPr>
        <p:txBody>
          <a:bodyPr anchor="b"/>
          <a:lstStyle>
            <a:lvl1pPr>
              <a:defRPr sz="6000"/>
            </a:lvl1pPr>
          </a:lstStyle>
          <a:p>
            <a:r>
              <a:rPr lang="en-US" altLang="zh-CN"/>
              <a:t>Click to edit Master title style</a:t>
            </a:r>
            <a:endParaRPr lang="zh-CN" altLang="en-US"/>
          </a:p>
        </p:txBody>
      </p:sp>
      <p:sp>
        <p:nvSpPr>
          <p:cNvPr id="1048764"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765"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766"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767"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74" name="Title 1"/>
          <p:cNvSpPr>
            <a:spLocks noGrp="1"/>
          </p:cNvSpPr>
          <p:nvPr>
            <p:ph type="title"/>
          </p:nvPr>
        </p:nvSpPr>
        <p:spPr/>
        <p:txBody>
          <a:bodyPr/>
          <a:lstStyle/>
          <a:p>
            <a:r>
              <a:rPr lang="en-US" altLang="zh-CN"/>
              <a:t>Click to edit Master title style</a:t>
            </a:r>
            <a:endParaRPr lang="zh-CN" altLang="en-US"/>
          </a:p>
        </p:txBody>
      </p:sp>
      <p:sp>
        <p:nvSpPr>
          <p:cNvPr id="1048775"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76"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777"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778"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44"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1048745"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8746"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747"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748"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34" name="Title 1"/>
          <p:cNvSpPr>
            <a:spLocks noGrp="1"/>
          </p:cNvSpPr>
          <p:nvPr>
            <p:ph type="title"/>
          </p:nvPr>
        </p:nvSpPr>
        <p:spPr/>
        <p:txBody>
          <a:bodyPr/>
          <a:lstStyle/>
          <a:p>
            <a:r>
              <a:rPr lang="en-US" altLang="zh-CN"/>
              <a:t>Click to edit Master title style</a:t>
            </a:r>
            <a:endParaRPr lang="zh-CN" altLang="en-US"/>
          </a:p>
        </p:txBody>
      </p:sp>
      <p:sp>
        <p:nvSpPr>
          <p:cNvPr id="1048735"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36" name="Content Placeholder 3"/>
          <p:cNvSpPr>
            <a:spLocks noGrp="1"/>
          </p:cNvSpPr>
          <p:nvPr>
            <p:ph sz="half" idx="2"/>
          </p:nvPr>
        </p:nvSpPr>
        <p:spPr>
          <a:xfrm>
            <a:off x="6172199"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37"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738"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739"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9"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1048750"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751"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52"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753" name="Content Placeholder 5"/>
          <p:cNvSpPr>
            <a:spLocks noGrp="1"/>
          </p:cNvSpPr>
          <p:nvPr>
            <p:ph sz="quarter" idx="4"/>
          </p:nvPr>
        </p:nvSpPr>
        <p:spPr>
          <a:xfrm>
            <a:off x="6172199"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54"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755"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756"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189"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1049190"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9191"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192"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9193" name="Content Placeholder 5"/>
          <p:cNvSpPr>
            <a:spLocks noGrp="1"/>
          </p:cNvSpPr>
          <p:nvPr>
            <p:ph sz="quarter" idx="4"/>
          </p:nvPr>
        </p:nvSpPr>
        <p:spPr>
          <a:xfrm>
            <a:off x="6172199"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194" name="日期占位符 3"/>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195" name="灯片编号占位符 5"/>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196" name="页脚占位符 4"/>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40" name="Title 1"/>
          <p:cNvSpPr>
            <a:spLocks noGrp="1"/>
          </p:cNvSpPr>
          <p:nvPr>
            <p:ph type="title"/>
          </p:nvPr>
        </p:nvSpPr>
        <p:spPr/>
        <p:txBody>
          <a:bodyPr/>
          <a:lstStyle/>
          <a:p>
            <a:r>
              <a:rPr lang="en-US" altLang="zh-CN"/>
              <a:t>Click to edit Master title style</a:t>
            </a:r>
            <a:endParaRPr lang="zh-CN" altLang="en-US"/>
          </a:p>
        </p:txBody>
      </p:sp>
      <p:sp>
        <p:nvSpPr>
          <p:cNvPr id="1048741"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742"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743"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79"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780"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781"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57"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875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759"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60"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761"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762"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68"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876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770"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71"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772"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773"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82" name="Title 1"/>
          <p:cNvSpPr>
            <a:spLocks noGrp="1"/>
          </p:cNvSpPr>
          <p:nvPr>
            <p:ph type="title"/>
          </p:nvPr>
        </p:nvSpPr>
        <p:spPr/>
        <p:txBody>
          <a:bodyPr/>
          <a:lstStyle/>
          <a:p>
            <a:r>
              <a:rPr lang="en-US" altLang="zh-CN"/>
              <a:t>Click to edit Master title style</a:t>
            </a:r>
            <a:endParaRPr lang="zh-CN" altLang="en-US"/>
          </a:p>
        </p:txBody>
      </p:sp>
      <p:sp>
        <p:nvSpPr>
          <p:cNvPr id="104878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84"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785"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786"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29"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1048730"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731"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732"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733"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9261" name="Title 1"/>
          <p:cNvSpPr>
            <a:spLocks noGrp="1"/>
          </p:cNvSpPr>
          <p:nvPr>
            <p:ph type="ctrTitle"/>
          </p:nvPr>
        </p:nvSpPr>
        <p:spPr>
          <a:xfrm>
            <a:off x="1524000" y="1122363"/>
            <a:ext cx="9144000" cy="2387600"/>
          </a:xfrm>
        </p:spPr>
        <p:txBody>
          <a:bodyPr anchor="b"/>
          <a:lstStyle>
            <a:lvl1pPr>
              <a:defRPr sz="6000"/>
            </a:lvl1pPr>
          </a:lstStyle>
          <a:p>
            <a:r>
              <a:rPr lang="en-US" altLang="zh-CN"/>
              <a:t>Click to edit Master title style</a:t>
            </a:r>
            <a:endParaRPr lang="zh-CN" altLang="en-US"/>
          </a:p>
        </p:txBody>
      </p:sp>
      <p:sp>
        <p:nvSpPr>
          <p:cNvPr id="104926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9263"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264"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265"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9256" name="Title 1"/>
          <p:cNvSpPr>
            <a:spLocks noGrp="1"/>
          </p:cNvSpPr>
          <p:nvPr>
            <p:ph type="title"/>
          </p:nvPr>
        </p:nvSpPr>
        <p:spPr/>
        <p:txBody>
          <a:bodyPr/>
          <a:lstStyle/>
          <a:p>
            <a:r>
              <a:rPr lang="en-US" altLang="zh-CN"/>
              <a:t>Click to edit Master title style</a:t>
            </a:r>
            <a:endParaRPr lang="zh-CN" altLang="en-US"/>
          </a:p>
        </p:txBody>
      </p:sp>
      <p:sp>
        <p:nvSpPr>
          <p:cNvPr id="1049257"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258"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259"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260"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240"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1049241"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9242"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243"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244"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9250" name="Title 1"/>
          <p:cNvSpPr>
            <a:spLocks noGrp="1"/>
          </p:cNvSpPr>
          <p:nvPr>
            <p:ph type="title"/>
          </p:nvPr>
        </p:nvSpPr>
        <p:spPr/>
        <p:txBody>
          <a:bodyPr/>
          <a:lstStyle/>
          <a:p>
            <a:r>
              <a:rPr lang="en-US" altLang="zh-CN"/>
              <a:t>Click to edit Master title style</a:t>
            </a:r>
            <a:endParaRPr lang="zh-CN" altLang="en-US"/>
          </a:p>
        </p:txBody>
      </p:sp>
      <p:sp>
        <p:nvSpPr>
          <p:cNvPr id="1049251"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252" name="Content Placeholder 3"/>
          <p:cNvSpPr>
            <a:spLocks noGrp="1"/>
          </p:cNvSpPr>
          <p:nvPr>
            <p:ph sz="half" idx="2"/>
          </p:nvPr>
        </p:nvSpPr>
        <p:spPr>
          <a:xfrm>
            <a:off x="6172199"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253"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254"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255"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ltLang="zh-CN"/>
              <a:t>Click to edit Master title style</a:t>
            </a:r>
            <a:endParaRPr lang="zh-CN" altLang="en-US"/>
          </a:p>
        </p:txBody>
      </p:sp>
      <p:sp>
        <p:nvSpPr>
          <p:cNvPr id="1048582" name="日期占位符 3"/>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583" name="灯片编号占位符 5"/>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584" name="页脚占位符 4"/>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213"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1049214"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9215"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216"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9217" name="Content Placeholder 5"/>
          <p:cNvSpPr>
            <a:spLocks noGrp="1"/>
          </p:cNvSpPr>
          <p:nvPr>
            <p:ph sz="quarter" idx="4"/>
          </p:nvPr>
        </p:nvSpPr>
        <p:spPr>
          <a:xfrm>
            <a:off x="6172199"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218"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219"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220"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9230" name="Title 1"/>
          <p:cNvSpPr>
            <a:spLocks noGrp="1"/>
          </p:cNvSpPr>
          <p:nvPr>
            <p:ph type="title"/>
          </p:nvPr>
        </p:nvSpPr>
        <p:spPr/>
        <p:txBody>
          <a:bodyPr/>
          <a:lstStyle/>
          <a:p>
            <a:r>
              <a:rPr lang="en-US" altLang="zh-CN"/>
              <a:t>Click to edit Master title style</a:t>
            </a:r>
            <a:endParaRPr lang="zh-CN" altLang="en-US"/>
          </a:p>
        </p:txBody>
      </p:sp>
      <p:sp>
        <p:nvSpPr>
          <p:cNvPr id="1049231"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232"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233"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9227"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228"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229"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221"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922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9223"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224"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225"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226"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9234"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923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9236"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9237"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238"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239"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9245" name="Title 1"/>
          <p:cNvSpPr>
            <a:spLocks noGrp="1"/>
          </p:cNvSpPr>
          <p:nvPr>
            <p:ph type="title"/>
          </p:nvPr>
        </p:nvSpPr>
        <p:spPr/>
        <p:txBody>
          <a:bodyPr/>
          <a:lstStyle/>
          <a:p>
            <a:r>
              <a:rPr lang="en-US" altLang="zh-CN"/>
              <a:t>Click to edit Master title style</a:t>
            </a:r>
            <a:endParaRPr lang="zh-CN" altLang="en-US"/>
          </a:p>
        </p:txBody>
      </p:sp>
      <p:sp>
        <p:nvSpPr>
          <p:cNvPr id="1049246"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247"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248"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249"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9208"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1049209"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210"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211"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212"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968" name="Title 1"/>
          <p:cNvSpPr>
            <a:spLocks noGrp="1"/>
          </p:cNvSpPr>
          <p:nvPr>
            <p:ph type="ctrTitle"/>
          </p:nvPr>
        </p:nvSpPr>
        <p:spPr>
          <a:xfrm>
            <a:off x="1524000" y="1122363"/>
            <a:ext cx="9144000" cy="2387600"/>
          </a:xfrm>
        </p:spPr>
        <p:txBody>
          <a:bodyPr anchor="b"/>
          <a:lstStyle>
            <a:lvl1pPr>
              <a:defRPr sz="6000"/>
            </a:lvl1pPr>
          </a:lstStyle>
          <a:p>
            <a:r>
              <a:rPr lang="en-US" altLang="zh-CN"/>
              <a:t>Click to edit Master title style</a:t>
            </a:r>
            <a:endParaRPr lang="zh-CN" altLang="en-US"/>
          </a:p>
        </p:txBody>
      </p:sp>
      <p:sp>
        <p:nvSpPr>
          <p:cNvPr id="1048969"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8970"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971"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972"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9016" name="Title 1"/>
          <p:cNvSpPr>
            <a:spLocks noGrp="1"/>
          </p:cNvSpPr>
          <p:nvPr>
            <p:ph type="title"/>
          </p:nvPr>
        </p:nvSpPr>
        <p:spPr/>
        <p:txBody>
          <a:bodyPr/>
          <a:lstStyle/>
          <a:p>
            <a:r>
              <a:rPr lang="en-US" altLang="zh-CN"/>
              <a:t>Click to edit Master title style</a:t>
            </a:r>
            <a:endParaRPr lang="zh-CN" altLang="en-US"/>
          </a:p>
        </p:txBody>
      </p:sp>
      <p:sp>
        <p:nvSpPr>
          <p:cNvPr id="1049017"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018"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019"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020"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021"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1049022"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9023"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024"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025"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9" name="日期占位符 3"/>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590" name="灯片编号占位符 5"/>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591" name="页脚占位符 4"/>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9002" name="Title 1"/>
          <p:cNvSpPr>
            <a:spLocks noGrp="1"/>
          </p:cNvSpPr>
          <p:nvPr>
            <p:ph type="title"/>
          </p:nvPr>
        </p:nvSpPr>
        <p:spPr/>
        <p:txBody>
          <a:bodyPr/>
          <a:lstStyle/>
          <a:p>
            <a:r>
              <a:rPr lang="en-US" altLang="zh-CN"/>
              <a:t>Click to edit Master title style</a:t>
            </a:r>
            <a:endParaRPr lang="zh-CN" altLang="en-US"/>
          </a:p>
        </p:txBody>
      </p:sp>
      <p:sp>
        <p:nvSpPr>
          <p:cNvPr id="104900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004" name="Content Placeholder 3"/>
          <p:cNvSpPr>
            <a:spLocks noGrp="1"/>
          </p:cNvSpPr>
          <p:nvPr>
            <p:ph sz="half" idx="2"/>
          </p:nvPr>
        </p:nvSpPr>
        <p:spPr>
          <a:xfrm>
            <a:off x="6172199"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005"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006"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007"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008"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1049009"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9010"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011"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9012" name="Content Placeholder 5"/>
          <p:cNvSpPr>
            <a:spLocks noGrp="1"/>
          </p:cNvSpPr>
          <p:nvPr>
            <p:ph sz="quarter" idx="4"/>
          </p:nvPr>
        </p:nvSpPr>
        <p:spPr>
          <a:xfrm>
            <a:off x="6172199"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013"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014"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015"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976" name="Title 1"/>
          <p:cNvSpPr>
            <a:spLocks noGrp="1"/>
          </p:cNvSpPr>
          <p:nvPr>
            <p:ph type="title"/>
          </p:nvPr>
        </p:nvSpPr>
        <p:spPr/>
        <p:txBody>
          <a:bodyPr/>
          <a:lstStyle/>
          <a:p>
            <a:r>
              <a:rPr lang="en-US" altLang="zh-CN"/>
              <a:t>Click to edit Master title style</a:t>
            </a:r>
            <a:endParaRPr lang="zh-CN" altLang="en-US"/>
          </a:p>
        </p:txBody>
      </p:sp>
      <p:sp>
        <p:nvSpPr>
          <p:cNvPr id="1048977"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978"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979"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973"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974"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975"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980"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898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982"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83"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984"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985"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991"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899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993"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994"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995"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996"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997" name="Title 1"/>
          <p:cNvSpPr>
            <a:spLocks noGrp="1"/>
          </p:cNvSpPr>
          <p:nvPr>
            <p:ph type="title"/>
          </p:nvPr>
        </p:nvSpPr>
        <p:spPr/>
        <p:txBody>
          <a:bodyPr/>
          <a:lstStyle/>
          <a:p>
            <a:r>
              <a:rPr lang="en-US" altLang="zh-CN"/>
              <a:t>Click to edit Master title style</a:t>
            </a:r>
            <a:endParaRPr lang="zh-CN" altLang="en-US"/>
          </a:p>
        </p:txBody>
      </p:sp>
      <p:sp>
        <p:nvSpPr>
          <p:cNvPr id="1048998"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99"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000"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001"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986"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1048987"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8988"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989"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8990"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9053" name="Title 1"/>
          <p:cNvSpPr>
            <a:spLocks noGrp="1"/>
          </p:cNvSpPr>
          <p:nvPr>
            <p:ph type="ctrTitle"/>
          </p:nvPr>
        </p:nvSpPr>
        <p:spPr>
          <a:xfrm>
            <a:off x="1524000" y="1122363"/>
            <a:ext cx="9144000" cy="2387600"/>
          </a:xfrm>
        </p:spPr>
        <p:txBody>
          <a:bodyPr anchor="b"/>
          <a:lstStyle>
            <a:lvl1pPr>
              <a:defRPr sz="6000"/>
            </a:lvl1pPr>
          </a:lstStyle>
          <a:p>
            <a:r>
              <a:rPr lang="en-US" altLang="zh-CN"/>
              <a:t>Click to edit Master title style</a:t>
            </a:r>
            <a:endParaRPr lang="zh-CN" altLang="en-US"/>
          </a:p>
        </p:txBody>
      </p:sp>
      <p:sp>
        <p:nvSpPr>
          <p:cNvPr id="1049054"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9055"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056"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057"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9031" name="Title 1"/>
          <p:cNvSpPr>
            <a:spLocks noGrp="1"/>
          </p:cNvSpPr>
          <p:nvPr>
            <p:ph type="title"/>
          </p:nvPr>
        </p:nvSpPr>
        <p:spPr/>
        <p:txBody>
          <a:bodyPr/>
          <a:lstStyle/>
          <a:p>
            <a:r>
              <a:rPr lang="en-US" altLang="zh-CN"/>
              <a:t>Click to edit Master title style</a:t>
            </a:r>
            <a:endParaRPr lang="zh-CN" altLang="en-US"/>
          </a:p>
        </p:txBody>
      </p:sp>
      <p:sp>
        <p:nvSpPr>
          <p:cNvPr id="1049032"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033"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034"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035"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197"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919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9199"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200" name="日期占位符 3"/>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201" name="灯片编号占位符 5"/>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202" name="页脚占位符 4"/>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036"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1049037"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9038"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039"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040"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9083" name="Title 1"/>
          <p:cNvSpPr>
            <a:spLocks noGrp="1"/>
          </p:cNvSpPr>
          <p:nvPr>
            <p:ph type="title"/>
          </p:nvPr>
        </p:nvSpPr>
        <p:spPr/>
        <p:txBody>
          <a:bodyPr/>
          <a:lstStyle/>
          <a:p>
            <a:r>
              <a:rPr lang="en-US" altLang="zh-CN"/>
              <a:t>Click to edit Master title style</a:t>
            </a:r>
            <a:endParaRPr lang="zh-CN" altLang="en-US"/>
          </a:p>
        </p:txBody>
      </p:sp>
      <p:sp>
        <p:nvSpPr>
          <p:cNvPr id="1049084"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085" name="Content Placeholder 3"/>
          <p:cNvSpPr>
            <a:spLocks noGrp="1"/>
          </p:cNvSpPr>
          <p:nvPr>
            <p:ph sz="half" idx="2"/>
          </p:nvPr>
        </p:nvSpPr>
        <p:spPr>
          <a:xfrm>
            <a:off x="6172199"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086"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087"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088"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075"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1049076"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9077"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078"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9079" name="Content Placeholder 5"/>
          <p:cNvSpPr>
            <a:spLocks noGrp="1"/>
          </p:cNvSpPr>
          <p:nvPr>
            <p:ph sz="quarter" idx="4"/>
          </p:nvPr>
        </p:nvSpPr>
        <p:spPr>
          <a:xfrm>
            <a:off x="6172199"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080"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081"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082"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9063" name="Title 1"/>
          <p:cNvSpPr>
            <a:spLocks noGrp="1"/>
          </p:cNvSpPr>
          <p:nvPr>
            <p:ph type="title"/>
          </p:nvPr>
        </p:nvSpPr>
        <p:spPr/>
        <p:txBody>
          <a:bodyPr/>
          <a:lstStyle/>
          <a:p>
            <a:r>
              <a:rPr lang="en-US" altLang="zh-CN"/>
              <a:t>Click to edit Master title style</a:t>
            </a:r>
            <a:endParaRPr lang="zh-CN" altLang="en-US"/>
          </a:p>
        </p:txBody>
      </p:sp>
      <p:sp>
        <p:nvSpPr>
          <p:cNvPr id="1049064"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065"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066"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9072"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073"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074"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047"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904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9049"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050"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051"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052"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9041"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904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9043"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9044"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045"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046"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9058" name="Title 1"/>
          <p:cNvSpPr>
            <a:spLocks noGrp="1"/>
          </p:cNvSpPr>
          <p:nvPr>
            <p:ph type="title"/>
          </p:nvPr>
        </p:nvSpPr>
        <p:spPr/>
        <p:txBody>
          <a:bodyPr/>
          <a:lstStyle/>
          <a:p>
            <a:r>
              <a:rPr lang="en-US" altLang="zh-CN"/>
              <a:t>Click to edit Master title style</a:t>
            </a:r>
            <a:endParaRPr lang="zh-CN" altLang="en-US"/>
          </a:p>
        </p:txBody>
      </p:sp>
      <p:sp>
        <p:nvSpPr>
          <p:cNvPr id="1049059"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060"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061"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062"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9067"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1049068"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069"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070"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071"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9116" name="Title 1"/>
          <p:cNvSpPr>
            <a:spLocks noGrp="1"/>
          </p:cNvSpPr>
          <p:nvPr>
            <p:ph type="ctrTitle"/>
          </p:nvPr>
        </p:nvSpPr>
        <p:spPr>
          <a:xfrm>
            <a:off x="1524000" y="1122363"/>
            <a:ext cx="9144000" cy="2387600"/>
          </a:xfrm>
        </p:spPr>
        <p:txBody>
          <a:bodyPr anchor="b"/>
          <a:lstStyle>
            <a:lvl1pPr>
              <a:defRPr sz="6000"/>
            </a:lvl1pPr>
          </a:lstStyle>
          <a:p>
            <a:r>
              <a:rPr lang="en-US" altLang="zh-CN"/>
              <a:t>Click to edit Master title style</a:t>
            </a:r>
            <a:endParaRPr lang="zh-CN" altLang="en-US"/>
          </a:p>
        </p:txBody>
      </p:sp>
      <p:sp>
        <p:nvSpPr>
          <p:cNvPr id="1049117"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1049118"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119"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120"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9167"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916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9169"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9170" name="日期占位符 3"/>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171" name="灯片编号占位符 5"/>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172" name="页脚占位符 4"/>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9121" name="Title 1"/>
          <p:cNvSpPr>
            <a:spLocks noGrp="1"/>
          </p:cNvSpPr>
          <p:nvPr>
            <p:ph type="title"/>
          </p:nvPr>
        </p:nvSpPr>
        <p:spPr/>
        <p:txBody>
          <a:bodyPr/>
          <a:lstStyle/>
          <a:p>
            <a:r>
              <a:rPr lang="en-US" altLang="zh-CN"/>
              <a:t>Click to edit Master title style</a:t>
            </a:r>
            <a:endParaRPr lang="zh-CN" altLang="en-US"/>
          </a:p>
        </p:txBody>
      </p:sp>
      <p:sp>
        <p:nvSpPr>
          <p:cNvPr id="1049122"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123"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124"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125"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111"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1049112"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a:t>Click to edit Master text styles</a:t>
            </a:r>
          </a:p>
        </p:txBody>
      </p:sp>
      <p:sp>
        <p:nvSpPr>
          <p:cNvPr id="1049113"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114"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115"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9094" name="Title 1"/>
          <p:cNvSpPr>
            <a:spLocks noGrp="1"/>
          </p:cNvSpPr>
          <p:nvPr>
            <p:ph type="title"/>
          </p:nvPr>
        </p:nvSpPr>
        <p:spPr/>
        <p:txBody>
          <a:bodyPr/>
          <a:lstStyle/>
          <a:p>
            <a:r>
              <a:rPr lang="en-US" altLang="zh-CN"/>
              <a:t>Click to edit Master title style</a:t>
            </a:r>
            <a:endParaRPr lang="zh-CN" altLang="en-US"/>
          </a:p>
        </p:txBody>
      </p:sp>
      <p:sp>
        <p:nvSpPr>
          <p:cNvPr id="1049095"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096" name="Content Placeholder 3"/>
          <p:cNvSpPr>
            <a:spLocks noGrp="1"/>
          </p:cNvSpPr>
          <p:nvPr>
            <p:ph sz="half" idx="2"/>
          </p:nvPr>
        </p:nvSpPr>
        <p:spPr>
          <a:xfrm>
            <a:off x="6172199"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097"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098"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099"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137"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1049138"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9139"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140"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9141" name="Content Placeholder 5"/>
          <p:cNvSpPr>
            <a:spLocks noGrp="1"/>
          </p:cNvSpPr>
          <p:nvPr>
            <p:ph sz="quarter" idx="4"/>
          </p:nvPr>
        </p:nvSpPr>
        <p:spPr>
          <a:xfrm>
            <a:off x="6172199"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142"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143"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144"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9145" name="Title 1"/>
          <p:cNvSpPr>
            <a:spLocks noGrp="1"/>
          </p:cNvSpPr>
          <p:nvPr>
            <p:ph type="title"/>
          </p:nvPr>
        </p:nvSpPr>
        <p:spPr/>
        <p:txBody>
          <a:bodyPr/>
          <a:lstStyle/>
          <a:p>
            <a:r>
              <a:rPr lang="en-US" altLang="zh-CN"/>
              <a:t>Click to edit Master title style</a:t>
            </a:r>
            <a:endParaRPr lang="zh-CN" altLang="en-US"/>
          </a:p>
        </p:txBody>
      </p:sp>
      <p:sp>
        <p:nvSpPr>
          <p:cNvPr id="1049146"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147"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148"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9149"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150"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151"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131"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913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9133"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134"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135"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136"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9100"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104910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9102"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9103"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104"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105"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9106" name="Title 1"/>
          <p:cNvSpPr>
            <a:spLocks noGrp="1"/>
          </p:cNvSpPr>
          <p:nvPr>
            <p:ph type="title"/>
          </p:nvPr>
        </p:nvSpPr>
        <p:spPr/>
        <p:txBody>
          <a:bodyPr/>
          <a:lstStyle/>
          <a:p>
            <a:r>
              <a:rPr lang="en-US" altLang="zh-CN"/>
              <a:t>Click to edit Master title style</a:t>
            </a:r>
            <a:endParaRPr lang="zh-CN" altLang="en-US"/>
          </a:p>
        </p:txBody>
      </p:sp>
      <p:sp>
        <p:nvSpPr>
          <p:cNvPr id="1049107"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108"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109"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110"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9126"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1049127"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9128"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129"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
        <p:nvSpPr>
          <p:cNvPr id="1049130"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blip>
          <a:srcRect/>
          <a:stretch>
            <a:fillRect/>
          </a:stretch>
        </a:blipFill>
        <a:effectLst/>
      </p:bgPr>
    </p:bg>
    <p:spTree>
      <p:nvGrpSpPr>
        <p:cNvPr id="1" name=""/>
        <p:cNvGrpSpPr/>
        <p:nvPr/>
      </p:nvGrpSpPr>
      <p:grpSpPr>
        <a:xfrm>
          <a:off x="0" y="0"/>
          <a:ext cx="0" cy="0"/>
          <a:chOff x="0" y="0"/>
          <a:chExt cx="0" cy="0"/>
        </a:xfrm>
      </p:grpSpPr>
      <p:sp>
        <p:nvSpPr>
          <p:cNvPr id="1048576" name="标题占位符 1"/>
          <p:cNvSpPr>
            <a:spLocks noGrp="1"/>
          </p:cNvSpPr>
          <p:nvPr>
            <p:ph type="title" idx="4294967295"/>
          </p:nvPr>
        </p:nvSpPr>
        <p:spPr>
          <a:xfrm>
            <a:off x="838200" y="365125"/>
            <a:ext cx="10515600" cy="1325562"/>
          </a:xfrm>
          <a:prstGeom prst="rect">
            <a:avLst/>
          </a:prstGeom>
          <a:noFill/>
          <a:ln>
            <a:noFill/>
          </a:ln>
        </p:spPr>
        <p:txBody>
          <a:bodyPr vert="horz" lIns="91440" tIns="45720" rIns="91440" bIns="45720" anchor="ctr"/>
          <a:lstStyle/>
          <a:p>
            <a:pPr lvl="0"/>
            <a:r>
              <a:rPr lang="zh-CN" altLang="en-US"/>
              <a:t>Click here to edit the master title style</a:t>
            </a:r>
          </a:p>
        </p:txBody>
      </p:sp>
      <p:sp>
        <p:nvSpPr>
          <p:cNvPr id="1048577" name="文本占位符 2"/>
          <p:cNvSpPr>
            <a:spLocks noGrp="1"/>
          </p:cNvSpPr>
          <p:nvPr>
            <p:ph type="body" idx="4294967295"/>
          </p:nvPr>
        </p:nvSpPr>
        <p:spPr>
          <a:xfrm>
            <a:off x="838200" y="1825625"/>
            <a:ext cx="10515600" cy="4351337"/>
          </a:xfrm>
          <a:prstGeom prst="rect">
            <a:avLst/>
          </a:prstGeom>
          <a:noFill/>
          <a:ln>
            <a:noFill/>
          </a:ln>
        </p:spPr>
        <p:txBody>
          <a:bodyPr vert="horz" lIns="91440" tIns="45720" rIns="91440" bIns="45720" anchor="t"/>
          <a:lstStyle/>
          <a:p>
            <a:pPr lvl="1"/>
            <a:r>
              <a:rPr lang="zh-CN" altLang="en-US"/>
              <a:t>Click here to edit the master text style</a:t>
            </a:r>
          </a:p>
          <a:p>
            <a:pPr lvl="1"/>
            <a:r>
              <a:rPr lang="zh-CN" altLang="en-US"/>
              <a:t>The second level</a:t>
            </a:r>
          </a:p>
          <a:p>
            <a:pPr lvl="2"/>
            <a:r>
              <a:rPr lang="zh-CN" altLang="en-US"/>
              <a:t>The third level</a:t>
            </a:r>
          </a:p>
          <a:p>
            <a:pPr lvl="3"/>
            <a:r>
              <a:rPr lang="zh-CN" altLang="en-US"/>
              <a:t>The fourth level</a:t>
            </a:r>
          </a:p>
          <a:p>
            <a:pPr lvl="4"/>
            <a:r>
              <a:rPr lang="zh-CN" altLang="en-US"/>
              <a:t>Fifth level</a:t>
            </a:r>
          </a:p>
        </p:txBody>
      </p:sp>
      <p:sp>
        <p:nvSpPr>
          <p:cNvPr id="1048578" name="日期占位符 3"/>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579" name="页脚占位符 4"/>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
        <p:nvSpPr>
          <p:cNvPr id="1048580" name="灯片编号占位符 5"/>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ftr="0" dt="0"/>
  <p:txStyles>
    <p:titleStyle>
      <a:lvl1pPr marL="0" indent="0" algn="l" rtl="0" eaLnBrk="1" fontAlgn="base" latinLnBrk="0" hangingPunct="1">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marL="228600" indent="-228600" algn="l" rtl="0" eaLnBrk="1" fontAlgn="base" latinLnBrk="0" hangingPunct="1">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marL="685800" indent="-228600" algn="l" rtl="0" eaLnBrk="1" fontAlgn="base" latinLnBrk="0" hangingPunct="1">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marL="1143000" indent="-228600" algn="l" rtl="0" eaLnBrk="1" fontAlgn="base" latinLnBrk="0" hangingPunct="1">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marL="1600200" indent="-228600" algn="l" rtl="0" eaLnBrk="1" fontAlgn="base" latinLnBrk="0" hangingPunct="1">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marL="2057400" indent="-228600" algn="l" rtl="0" eaLnBrk="1" fontAlgn="base" latinLnBrk="0" hangingPunct="1">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blip>
          <a:srcRect/>
          <a:stretch>
            <a:fillRect/>
          </a:stretch>
        </a:blipFill>
        <a:effectLst/>
      </p:bgPr>
    </p:bg>
    <p:spTree>
      <p:nvGrpSpPr>
        <p:cNvPr id="1" name=""/>
        <p:cNvGrpSpPr/>
        <p:nvPr/>
      </p:nvGrpSpPr>
      <p:grpSpPr>
        <a:xfrm>
          <a:off x="0" y="0"/>
          <a:ext cx="0" cy="0"/>
          <a:chOff x="0" y="0"/>
          <a:chExt cx="0" cy="0"/>
        </a:xfrm>
      </p:grpSpPr>
      <p:sp>
        <p:nvSpPr>
          <p:cNvPr id="1048900" name="标题占位符 1"/>
          <p:cNvSpPr>
            <a:spLocks noGrp="1"/>
          </p:cNvSpPr>
          <p:nvPr>
            <p:ph type="title" idx="4294967295"/>
          </p:nvPr>
        </p:nvSpPr>
        <p:spPr>
          <a:xfrm>
            <a:off x="838200" y="365125"/>
            <a:ext cx="10515600" cy="1325562"/>
          </a:xfrm>
          <a:prstGeom prst="rect">
            <a:avLst/>
          </a:prstGeom>
          <a:noFill/>
          <a:ln>
            <a:noFill/>
          </a:ln>
        </p:spPr>
        <p:txBody>
          <a:bodyPr vert="horz" lIns="91440" tIns="45720" rIns="91440" bIns="45720" anchor="ctr"/>
          <a:lstStyle/>
          <a:p>
            <a:pPr lvl="0"/>
            <a:r>
              <a:rPr lang="zh-CN" altLang="en-US"/>
              <a:t>Click here to edit the master title style</a:t>
            </a:r>
          </a:p>
        </p:txBody>
      </p:sp>
      <p:sp>
        <p:nvSpPr>
          <p:cNvPr id="1048901" name="文本占位符 2"/>
          <p:cNvSpPr>
            <a:spLocks noGrp="1"/>
          </p:cNvSpPr>
          <p:nvPr>
            <p:ph type="body" idx="4294967295"/>
          </p:nvPr>
        </p:nvSpPr>
        <p:spPr>
          <a:xfrm>
            <a:off x="838200" y="1825625"/>
            <a:ext cx="10515600" cy="4351337"/>
          </a:xfrm>
          <a:prstGeom prst="rect">
            <a:avLst/>
          </a:prstGeom>
          <a:noFill/>
          <a:ln>
            <a:noFill/>
          </a:ln>
        </p:spPr>
        <p:txBody>
          <a:bodyPr vert="horz" lIns="91440" tIns="45720" rIns="91440" bIns="45720" anchor="t"/>
          <a:lstStyle/>
          <a:p>
            <a:pPr lvl="1"/>
            <a:r>
              <a:rPr lang="zh-CN" altLang="en-US"/>
              <a:t>Click here to edit the master text style</a:t>
            </a:r>
          </a:p>
          <a:p>
            <a:pPr lvl="1"/>
            <a:r>
              <a:rPr lang="zh-CN" altLang="en-US"/>
              <a:t>The second level</a:t>
            </a:r>
          </a:p>
          <a:p>
            <a:pPr lvl="2"/>
            <a:r>
              <a:rPr lang="zh-CN" altLang="en-US"/>
              <a:t>The third level</a:t>
            </a:r>
          </a:p>
          <a:p>
            <a:pPr lvl="3"/>
            <a:r>
              <a:rPr lang="zh-CN" altLang="en-US"/>
              <a:t>The fourth level</a:t>
            </a:r>
          </a:p>
          <a:p>
            <a:pPr lvl="4"/>
            <a:r>
              <a:rPr lang="zh-CN" altLang="en-US"/>
              <a:t>Fifth level</a:t>
            </a:r>
          </a:p>
        </p:txBody>
      </p:sp>
      <p:sp>
        <p:nvSpPr>
          <p:cNvPr id="1048902"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903"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
        <p:nvSpPr>
          <p:cNvPr id="1048904"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Tree>
  </p:cSld>
  <p:clrMap bg1="lt1" tx1="dk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ftr="0" dt="0"/>
  <p:txStyles>
    <p:titleStyle>
      <a:lvl1pPr marL="0" indent="0" algn="l" rtl="0" eaLnBrk="1" fontAlgn="base" latinLnBrk="0" hangingPunct="1">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marL="228600" indent="-228600" algn="l" rtl="0" eaLnBrk="1" fontAlgn="base" latinLnBrk="0" hangingPunct="1">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marL="685800" indent="-228600" algn="l" rtl="0" eaLnBrk="1" fontAlgn="base" latinLnBrk="0" hangingPunct="1">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marL="1143000" indent="-228600" algn="l" rtl="0" eaLnBrk="1" fontAlgn="base" latinLnBrk="0" hangingPunct="1">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marL="1600200" indent="-228600" algn="l" rtl="0" eaLnBrk="1" fontAlgn="base" latinLnBrk="0" hangingPunct="1">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marL="2057400" indent="-228600" algn="l" rtl="0" eaLnBrk="1" fontAlgn="base" latinLnBrk="0" hangingPunct="1">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blip>
          <a:srcRect/>
          <a:stretch>
            <a:fillRect/>
          </a:stretch>
        </a:blipFill>
        <a:effectLst/>
      </p:bgPr>
    </p:bg>
    <p:spTree>
      <p:nvGrpSpPr>
        <p:cNvPr id="1" name=""/>
        <p:cNvGrpSpPr/>
        <p:nvPr/>
      </p:nvGrpSpPr>
      <p:grpSpPr>
        <a:xfrm>
          <a:off x="0" y="0"/>
          <a:ext cx="0" cy="0"/>
          <a:chOff x="0" y="0"/>
          <a:chExt cx="0" cy="0"/>
        </a:xfrm>
      </p:grpSpPr>
      <p:sp>
        <p:nvSpPr>
          <p:cNvPr id="1048787" name="标题占位符 1"/>
          <p:cNvSpPr>
            <a:spLocks noGrp="1"/>
          </p:cNvSpPr>
          <p:nvPr>
            <p:ph type="title" idx="4294967295"/>
          </p:nvPr>
        </p:nvSpPr>
        <p:spPr>
          <a:xfrm>
            <a:off x="838200" y="365125"/>
            <a:ext cx="10515600" cy="1325562"/>
          </a:xfrm>
          <a:prstGeom prst="rect">
            <a:avLst/>
          </a:prstGeom>
          <a:noFill/>
          <a:ln>
            <a:noFill/>
          </a:ln>
        </p:spPr>
        <p:txBody>
          <a:bodyPr vert="horz" lIns="91440" tIns="45720" rIns="91440" bIns="45720" anchor="ctr"/>
          <a:lstStyle/>
          <a:p>
            <a:pPr lvl="0"/>
            <a:r>
              <a:rPr lang="zh-CN" altLang="en-US"/>
              <a:t>Click here to edit the master title style</a:t>
            </a:r>
          </a:p>
        </p:txBody>
      </p:sp>
      <p:sp>
        <p:nvSpPr>
          <p:cNvPr id="1048788" name="文本占位符 2"/>
          <p:cNvSpPr>
            <a:spLocks noGrp="1"/>
          </p:cNvSpPr>
          <p:nvPr>
            <p:ph type="body" idx="4294967295"/>
          </p:nvPr>
        </p:nvSpPr>
        <p:spPr>
          <a:xfrm>
            <a:off x="838200" y="1825625"/>
            <a:ext cx="10515600" cy="4351337"/>
          </a:xfrm>
          <a:prstGeom prst="rect">
            <a:avLst/>
          </a:prstGeom>
          <a:noFill/>
          <a:ln>
            <a:noFill/>
          </a:ln>
        </p:spPr>
        <p:txBody>
          <a:bodyPr vert="horz" lIns="91440" tIns="45720" rIns="91440" bIns="45720" anchor="t"/>
          <a:lstStyle/>
          <a:p>
            <a:pPr lvl="1"/>
            <a:r>
              <a:rPr lang="zh-CN" altLang="en-US"/>
              <a:t>Click here to edit the master text style</a:t>
            </a:r>
          </a:p>
          <a:p>
            <a:pPr lvl="1"/>
            <a:r>
              <a:rPr lang="zh-CN" altLang="en-US"/>
              <a:t>The second level</a:t>
            </a:r>
          </a:p>
          <a:p>
            <a:pPr lvl="2"/>
            <a:r>
              <a:rPr lang="zh-CN" altLang="en-US"/>
              <a:t>The third level</a:t>
            </a:r>
          </a:p>
          <a:p>
            <a:pPr lvl="3"/>
            <a:r>
              <a:rPr lang="zh-CN" altLang="en-US"/>
              <a:t>The fourth level</a:t>
            </a:r>
          </a:p>
          <a:p>
            <a:pPr lvl="4"/>
            <a:r>
              <a:rPr lang="zh-CN" altLang="en-US"/>
              <a:t>Fifth level</a:t>
            </a:r>
          </a:p>
        </p:txBody>
      </p:sp>
      <p:sp>
        <p:nvSpPr>
          <p:cNvPr id="1048789"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790"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
        <p:nvSpPr>
          <p:cNvPr id="1048791"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Tree>
  </p:cSld>
  <p:clrMap bg1="lt1" tx1="dk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ftr="0" dt="0"/>
  <p:txStyles>
    <p:titleStyle>
      <a:lvl1pPr marL="0" indent="0" algn="l" rtl="0" eaLnBrk="1" fontAlgn="base" latinLnBrk="0" hangingPunct="1">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marL="228600" indent="-228600" algn="l" rtl="0" eaLnBrk="1" fontAlgn="base" latinLnBrk="0" hangingPunct="1">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marL="685800" indent="-228600" algn="l" rtl="0" eaLnBrk="1" fontAlgn="base" latinLnBrk="0" hangingPunct="1">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marL="1143000" indent="-228600" algn="l" rtl="0" eaLnBrk="1" fontAlgn="base" latinLnBrk="0" hangingPunct="1">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marL="1600200" indent="-228600" algn="l" rtl="0" eaLnBrk="1" fontAlgn="base" latinLnBrk="0" hangingPunct="1">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marL="2057400" indent="-228600" algn="l" rtl="0" eaLnBrk="1" fontAlgn="base" latinLnBrk="0" hangingPunct="1">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blip>
          <a:srcRect/>
          <a:stretch>
            <a:fillRect/>
          </a:stretch>
        </a:blipFill>
        <a:effectLst/>
      </p:bgPr>
    </p:bg>
    <p:spTree>
      <p:nvGrpSpPr>
        <p:cNvPr id="1" name=""/>
        <p:cNvGrpSpPr/>
        <p:nvPr/>
      </p:nvGrpSpPr>
      <p:grpSpPr>
        <a:xfrm>
          <a:off x="0" y="0"/>
          <a:ext cx="0" cy="0"/>
          <a:chOff x="0" y="0"/>
          <a:chExt cx="0" cy="0"/>
        </a:xfrm>
      </p:grpSpPr>
      <p:sp>
        <p:nvSpPr>
          <p:cNvPr id="1048702" name="标题占位符 1"/>
          <p:cNvSpPr>
            <a:spLocks noGrp="1"/>
          </p:cNvSpPr>
          <p:nvPr>
            <p:ph type="title" idx="4294967295"/>
          </p:nvPr>
        </p:nvSpPr>
        <p:spPr>
          <a:xfrm>
            <a:off x="838200" y="365125"/>
            <a:ext cx="10515600" cy="1325562"/>
          </a:xfrm>
          <a:prstGeom prst="rect">
            <a:avLst/>
          </a:prstGeom>
          <a:noFill/>
          <a:ln>
            <a:noFill/>
          </a:ln>
        </p:spPr>
        <p:txBody>
          <a:bodyPr vert="horz" lIns="91440" tIns="45720" rIns="91440" bIns="45720" anchor="ctr"/>
          <a:lstStyle/>
          <a:p>
            <a:pPr lvl="0"/>
            <a:r>
              <a:rPr lang="zh-CN" altLang="en-US"/>
              <a:t>Click here to edit the master title style</a:t>
            </a:r>
          </a:p>
        </p:txBody>
      </p:sp>
      <p:sp>
        <p:nvSpPr>
          <p:cNvPr id="1048703" name="文本占位符 2"/>
          <p:cNvSpPr>
            <a:spLocks noGrp="1"/>
          </p:cNvSpPr>
          <p:nvPr>
            <p:ph type="body" idx="4294967295"/>
          </p:nvPr>
        </p:nvSpPr>
        <p:spPr>
          <a:xfrm>
            <a:off x="838200" y="1825625"/>
            <a:ext cx="10515600" cy="4351337"/>
          </a:xfrm>
          <a:prstGeom prst="rect">
            <a:avLst/>
          </a:prstGeom>
          <a:noFill/>
          <a:ln>
            <a:noFill/>
          </a:ln>
        </p:spPr>
        <p:txBody>
          <a:bodyPr vert="horz" lIns="91440" tIns="45720" rIns="91440" bIns="45720" anchor="t"/>
          <a:lstStyle/>
          <a:p>
            <a:pPr lvl="1"/>
            <a:r>
              <a:rPr lang="zh-CN" altLang="en-US"/>
              <a:t>Click here to edit the master text style</a:t>
            </a:r>
          </a:p>
          <a:p>
            <a:pPr lvl="1"/>
            <a:r>
              <a:rPr lang="zh-CN" altLang="en-US"/>
              <a:t>The second level</a:t>
            </a:r>
          </a:p>
          <a:p>
            <a:pPr lvl="2"/>
            <a:r>
              <a:rPr lang="zh-CN" altLang="en-US"/>
              <a:t>The third level</a:t>
            </a:r>
          </a:p>
          <a:p>
            <a:pPr lvl="3"/>
            <a:r>
              <a:rPr lang="zh-CN" altLang="en-US"/>
              <a:t>The fourth level</a:t>
            </a:r>
          </a:p>
          <a:p>
            <a:pPr lvl="4"/>
            <a:r>
              <a:rPr lang="zh-CN" altLang="en-US"/>
              <a:t>Fifth level</a:t>
            </a:r>
          </a:p>
        </p:txBody>
      </p:sp>
      <p:sp>
        <p:nvSpPr>
          <p:cNvPr id="1048704"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705"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
        <p:nvSpPr>
          <p:cNvPr id="1048706"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ftr="0" dt="0"/>
  <p:txStyles>
    <p:titleStyle>
      <a:lvl1pPr marL="0" indent="0" algn="l" rtl="0" eaLnBrk="1" fontAlgn="base" latinLnBrk="0" hangingPunct="1">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marL="228600" indent="-228600" algn="l" rtl="0" eaLnBrk="1" fontAlgn="base" latinLnBrk="0" hangingPunct="1">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marL="685800" indent="-228600" algn="l" rtl="0" eaLnBrk="1" fontAlgn="base" latinLnBrk="0" hangingPunct="1">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marL="1143000" indent="-228600" algn="l" rtl="0" eaLnBrk="1" fontAlgn="base" latinLnBrk="0" hangingPunct="1">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marL="1600200" indent="-228600" algn="l" rtl="0" eaLnBrk="1" fontAlgn="base" latinLnBrk="0" hangingPunct="1">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marL="2057400" indent="-228600" algn="l" rtl="0" eaLnBrk="1" fontAlgn="base" latinLnBrk="0" hangingPunct="1">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blip>
          <a:srcRect/>
          <a:stretch>
            <a:fillRect/>
          </a:stretch>
        </a:blipFill>
        <a:effectLst/>
      </p:bgPr>
    </p:bg>
    <p:spTree>
      <p:nvGrpSpPr>
        <p:cNvPr id="1" name=""/>
        <p:cNvGrpSpPr/>
        <p:nvPr/>
      </p:nvGrpSpPr>
      <p:grpSpPr>
        <a:xfrm>
          <a:off x="0" y="0"/>
          <a:ext cx="0" cy="0"/>
          <a:chOff x="0" y="0"/>
          <a:chExt cx="0" cy="0"/>
        </a:xfrm>
      </p:grpSpPr>
      <p:sp>
        <p:nvSpPr>
          <p:cNvPr id="1049266" name="标题占位符 1"/>
          <p:cNvSpPr>
            <a:spLocks noGrp="1"/>
          </p:cNvSpPr>
          <p:nvPr>
            <p:ph type="title" idx="4294967295"/>
          </p:nvPr>
        </p:nvSpPr>
        <p:spPr>
          <a:xfrm>
            <a:off x="838200" y="365125"/>
            <a:ext cx="10515600" cy="1325562"/>
          </a:xfrm>
          <a:prstGeom prst="rect">
            <a:avLst/>
          </a:prstGeom>
          <a:noFill/>
          <a:ln>
            <a:noFill/>
          </a:ln>
        </p:spPr>
        <p:txBody>
          <a:bodyPr vert="horz" lIns="91440" tIns="45720" rIns="91440" bIns="45720" anchor="ctr"/>
          <a:lstStyle/>
          <a:p>
            <a:pPr lvl="0"/>
            <a:r>
              <a:rPr lang="zh-CN" altLang="en-US"/>
              <a:t>Click here to edit the master title style</a:t>
            </a:r>
          </a:p>
        </p:txBody>
      </p:sp>
      <p:sp>
        <p:nvSpPr>
          <p:cNvPr id="1049267" name="文本占位符 2"/>
          <p:cNvSpPr>
            <a:spLocks noGrp="1"/>
          </p:cNvSpPr>
          <p:nvPr>
            <p:ph type="body" idx="4294967295"/>
          </p:nvPr>
        </p:nvSpPr>
        <p:spPr>
          <a:xfrm>
            <a:off x="838200" y="1825625"/>
            <a:ext cx="10515600" cy="4351337"/>
          </a:xfrm>
          <a:prstGeom prst="rect">
            <a:avLst/>
          </a:prstGeom>
          <a:noFill/>
          <a:ln>
            <a:noFill/>
          </a:ln>
        </p:spPr>
        <p:txBody>
          <a:bodyPr vert="horz" lIns="91440" tIns="45720" rIns="91440" bIns="45720" anchor="t"/>
          <a:lstStyle/>
          <a:p>
            <a:pPr lvl="1"/>
            <a:r>
              <a:rPr lang="zh-CN" altLang="en-US"/>
              <a:t>Click here to edit the master text style</a:t>
            </a:r>
          </a:p>
          <a:p>
            <a:pPr lvl="1"/>
            <a:r>
              <a:rPr lang="zh-CN" altLang="en-US"/>
              <a:t>The second level</a:t>
            </a:r>
          </a:p>
          <a:p>
            <a:pPr lvl="2"/>
            <a:r>
              <a:rPr lang="zh-CN" altLang="en-US"/>
              <a:t>The third level</a:t>
            </a:r>
          </a:p>
          <a:p>
            <a:pPr lvl="3"/>
            <a:r>
              <a:rPr lang="zh-CN" altLang="en-US"/>
              <a:t>The fourth level</a:t>
            </a:r>
          </a:p>
          <a:p>
            <a:pPr lvl="4"/>
            <a:r>
              <a:rPr lang="zh-CN" altLang="en-US"/>
              <a:t>Fifth level</a:t>
            </a:r>
          </a:p>
        </p:txBody>
      </p:sp>
      <p:sp>
        <p:nvSpPr>
          <p:cNvPr id="1049268"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269"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
        <p:nvSpPr>
          <p:cNvPr id="1049270"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Tree>
  </p:cSld>
  <p:clrMap bg1="lt1" tx1="dk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ftr="0" dt="0"/>
  <p:txStyles>
    <p:titleStyle>
      <a:lvl1pPr marL="0" indent="0" algn="l" rtl="0" eaLnBrk="1" fontAlgn="base" latinLnBrk="0" hangingPunct="1">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marL="228600" indent="-228600" algn="l" rtl="0" eaLnBrk="1" fontAlgn="base" latinLnBrk="0" hangingPunct="1">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marL="685800" indent="-228600" algn="l" rtl="0" eaLnBrk="1" fontAlgn="base" latinLnBrk="0" hangingPunct="1">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marL="1143000" indent="-228600" algn="l" rtl="0" eaLnBrk="1" fontAlgn="base" latinLnBrk="0" hangingPunct="1">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marL="1600200" indent="-228600" algn="l" rtl="0" eaLnBrk="1" fontAlgn="base" latinLnBrk="0" hangingPunct="1">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marL="2057400" indent="-228600" algn="l" rtl="0" eaLnBrk="1" fontAlgn="base" latinLnBrk="0" hangingPunct="1">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blip>
          <a:srcRect/>
          <a:stretch>
            <a:fillRect/>
          </a:stretch>
        </a:blipFill>
        <a:effectLst/>
      </p:bgPr>
    </p:bg>
    <p:spTree>
      <p:nvGrpSpPr>
        <p:cNvPr id="1" name=""/>
        <p:cNvGrpSpPr/>
        <p:nvPr/>
      </p:nvGrpSpPr>
      <p:grpSpPr>
        <a:xfrm>
          <a:off x="0" y="0"/>
          <a:ext cx="0" cy="0"/>
          <a:chOff x="0" y="0"/>
          <a:chExt cx="0" cy="0"/>
        </a:xfrm>
      </p:grpSpPr>
      <p:sp>
        <p:nvSpPr>
          <p:cNvPr id="1049329" name="标题占位符 1"/>
          <p:cNvSpPr>
            <a:spLocks noGrp="1"/>
          </p:cNvSpPr>
          <p:nvPr>
            <p:ph type="title" idx="4294967295"/>
          </p:nvPr>
        </p:nvSpPr>
        <p:spPr>
          <a:xfrm>
            <a:off x="838200" y="365125"/>
            <a:ext cx="10515600" cy="1325562"/>
          </a:xfrm>
          <a:prstGeom prst="rect">
            <a:avLst/>
          </a:prstGeom>
          <a:noFill/>
          <a:ln>
            <a:noFill/>
          </a:ln>
        </p:spPr>
        <p:txBody>
          <a:bodyPr vert="horz" lIns="91440" tIns="45720" rIns="91440" bIns="45720" anchor="ctr"/>
          <a:lstStyle/>
          <a:p>
            <a:pPr lvl="0"/>
            <a:r>
              <a:rPr lang="zh-CN" altLang="en-US"/>
              <a:t>Click here to edit the master title style</a:t>
            </a:r>
          </a:p>
        </p:txBody>
      </p:sp>
      <p:sp>
        <p:nvSpPr>
          <p:cNvPr id="1049330" name="文本占位符 2"/>
          <p:cNvSpPr>
            <a:spLocks noGrp="1"/>
          </p:cNvSpPr>
          <p:nvPr>
            <p:ph type="body" idx="4294967295"/>
          </p:nvPr>
        </p:nvSpPr>
        <p:spPr>
          <a:xfrm>
            <a:off x="838200" y="1825625"/>
            <a:ext cx="10515600" cy="4351337"/>
          </a:xfrm>
          <a:prstGeom prst="rect">
            <a:avLst/>
          </a:prstGeom>
          <a:noFill/>
          <a:ln>
            <a:noFill/>
          </a:ln>
        </p:spPr>
        <p:txBody>
          <a:bodyPr vert="horz" lIns="91440" tIns="45720" rIns="91440" bIns="45720" anchor="t"/>
          <a:lstStyle/>
          <a:p>
            <a:pPr lvl="1"/>
            <a:r>
              <a:rPr lang="zh-CN" altLang="en-US"/>
              <a:t>Click here to edit the master text style</a:t>
            </a:r>
          </a:p>
          <a:p>
            <a:pPr lvl="1"/>
            <a:r>
              <a:rPr lang="zh-CN" altLang="en-US"/>
              <a:t>The second level</a:t>
            </a:r>
          </a:p>
          <a:p>
            <a:pPr lvl="2"/>
            <a:r>
              <a:rPr lang="zh-CN" altLang="en-US"/>
              <a:t>The third level</a:t>
            </a:r>
          </a:p>
          <a:p>
            <a:pPr lvl="3"/>
            <a:r>
              <a:rPr lang="zh-CN" altLang="en-US"/>
              <a:t>The fourth level</a:t>
            </a:r>
          </a:p>
          <a:p>
            <a:pPr lvl="4"/>
            <a:r>
              <a:rPr lang="zh-CN" altLang="en-US"/>
              <a:t>Fifth level</a:t>
            </a:r>
          </a:p>
        </p:txBody>
      </p:sp>
      <p:sp>
        <p:nvSpPr>
          <p:cNvPr id="1049331"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332"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
        <p:nvSpPr>
          <p:cNvPr id="1049333"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Tree>
  </p:cSld>
  <p:clrMap bg1="lt1" tx1="dk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sldNum="0" ftr="0" dt="0"/>
  <p:txStyles>
    <p:titleStyle>
      <a:lvl1pPr marL="0" indent="0" algn="l" rtl="0" eaLnBrk="1" fontAlgn="base" latinLnBrk="0" hangingPunct="1">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marL="228600" indent="-228600" algn="l" rtl="0" eaLnBrk="1" fontAlgn="base" latinLnBrk="0" hangingPunct="1">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marL="685800" indent="-228600" algn="l" rtl="0" eaLnBrk="1" fontAlgn="base" latinLnBrk="0" hangingPunct="1">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marL="1143000" indent="-228600" algn="l" rtl="0" eaLnBrk="1" fontAlgn="base" latinLnBrk="0" hangingPunct="1">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marL="1600200" indent="-228600" algn="l" rtl="0" eaLnBrk="1" fontAlgn="base" latinLnBrk="0" hangingPunct="1">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marL="2057400" indent="-228600" algn="l" rtl="0" eaLnBrk="1" fontAlgn="base" latinLnBrk="0" hangingPunct="1">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blip>
          <a:srcRect/>
          <a:stretch>
            <a:fillRect/>
          </a:stretch>
        </a:blipFill>
        <a:effectLst/>
      </p:bgPr>
    </p:bg>
    <p:spTree>
      <p:nvGrpSpPr>
        <p:cNvPr id="1" name=""/>
        <p:cNvGrpSpPr/>
        <p:nvPr/>
      </p:nvGrpSpPr>
      <p:grpSpPr>
        <a:xfrm>
          <a:off x="0" y="0"/>
          <a:ext cx="0" cy="0"/>
          <a:chOff x="0" y="0"/>
          <a:chExt cx="0" cy="0"/>
        </a:xfrm>
      </p:grpSpPr>
      <p:sp>
        <p:nvSpPr>
          <p:cNvPr id="1048724" name="标题占位符 1"/>
          <p:cNvSpPr>
            <a:spLocks noGrp="1"/>
          </p:cNvSpPr>
          <p:nvPr>
            <p:ph type="title" idx="4294967295"/>
          </p:nvPr>
        </p:nvSpPr>
        <p:spPr>
          <a:xfrm>
            <a:off x="838200" y="365125"/>
            <a:ext cx="10515600" cy="1325562"/>
          </a:xfrm>
          <a:prstGeom prst="rect">
            <a:avLst/>
          </a:prstGeom>
          <a:noFill/>
          <a:ln>
            <a:noFill/>
          </a:ln>
        </p:spPr>
        <p:txBody>
          <a:bodyPr vert="horz" lIns="91440" tIns="45720" rIns="91440" bIns="45720" anchor="ctr"/>
          <a:lstStyle/>
          <a:p>
            <a:pPr lvl="0"/>
            <a:r>
              <a:rPr lang="zh-CN" altLang="en-US"/>
              <a:t>Click here to edit the master title style</a:t>
            </a:r>
          </a:p>
        </p:txBody>
      </p:sp>
      <p:sp>
        <p:nvSpPr>
          <p:cNvPr id="1048725" name="文本占位符 2"/>
          <p:cNvSpPr>
            <a:spLocks noGrp="1"/>
          </p:cNvSpPr>
          <p:nvPr>
            <p:ph type="body" idx="4294967295"/>
          </p:nvPr>
        </p:nvSpPr>
        <p:spPr>
          <a:xfrm>
            <a:off x="838200" y="1825625"/>
            <a:ext cx="10515600" cy="4351337"/>
          </a:xfrm>
          <a:prstGeom prst="rect">
            <a:avLst/>
          </a:prstGeom>
          <a:noFill/>
          <a:ln>
            <a:noFill/>
          </a:ln>
        </p:spPr>
        <p:txBody>
          <a:bodyPr vert="horz" lIns="91440" tIns="45720" rIns="91440" bIns="45720" anchor="t"/>
          <a:lstStyle/>
          <a:p>
            <a:pPr lvl="1"/>
            <a:r>
              <a:rPr lang="zh-CN" altLang="en-US"/>
              <a:t>Click here to edit the master text style</a:t>
            </a:r>
          </a:p>
          <a:p>
            <a:pPr lvl="1"/>
            <a:r>
              <a:rPr lang="zh-CN" altLang="en-US"/>
              <a:t>The second level</a:t>
            </a:r>
          </a:p>
          <a:p>
            <a:pPr lvl="2"/>
            <a:r>
              <a:rPr lang="zh-CN" altLang="en-US"/>
              <a:t>The third level</a:t>
            </a:r>
          </a:p>
          <a:p>
            <a:pPr lvl="3"/>
            <a:r>
              <a:rPr lang="zh-CN" altLang="en-US"/>
              <a:t>The fourth level</a:t>
            </a:r>
          </a:p>
          <a:p>
            <a:pPr lvl="4"/>
            <a:r>
              <a:rPr lang="zh-CN" altLang="en-US"/>
              <a:t>Fifth level</a:t>
            </a:r>
          </a:p>
        </p:txBody>
      </p:sp>
      <p:sp>
        <p:nvSpPr>
          <p:cNvPr id="1048726"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727"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
        <p:nvSpPr>
          <p:cNvPr id="1048728"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Tree>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sldNum="0" ftr="0" dt="0"/>
  <p:txStyles>
    <p:titleStyle>
      <a:lvl1pPr marL="0" indent="0" algn="l" rtl="0" eaLnBrk="1" fontAlgn="base" latinLnBrk="0" hangingPunct="1">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marL="228600" indent="-228600" algn="l" rtl="0" eaLnBrk="1" fontAlgn="base" latinLnBrk="0" hangingPunct="1">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marL="685800" indent="-228600" algn="l" rtl="0" eaLnBrk="1" fontAlgn="base" latinLnBrk="0" hangingPunct="1">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marL="1143000" indent="-228600" algn="l" rtl="0" eaLnBrk="1" fontAlgn="base" latinLnBrk="0" hangingPunct="1">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marL="1600200" indent="-228600" algn="l" rtl="0" eaLnBrk="1" fontAlgn="base" latinLnBrk="0" hangingPunct="1">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marL="2057400" indent="-228600" algn="l" rtl="0" eaLnBrk="1" fontAlgn="base" latinLnBrk="0" hangingPunct="1">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blip>
          <a:srcRect/>
          <a:stretch>
            <a:fillRect/>
          </a:stretch>
        </a:blipFill>
        <a:effectLst/>
      </p:bgPr>
    </p:bg>
    <p:spTree>
      <p:nvGrpSpPr>
        <p:cNvPr id="1" name=""/>
        <p:cNvGrpSpPr/>
        <p:nvPr/>
      </p:nvGrpSpPr>
      <p:grpSpPr>
        <a:xfrm>
          <a:off x="0" y="0"/>
          <a:ext cx="0" cy="0"/>
          <a:chOff x="0" y="0"/>
          <a:chExt cx="0" cy="0"/>
        </a:xfrm>
      </p:grpSpPr>
      <p:sp>
        <p:nvSpPr>
          <p:cNvPr id="1049203" name="标题占位符 1"/>
          <p:cNvSpPr>
            <a:spLocks noGrp="1"/>
          </p:cNvSpPr>
          <p:nvPr>
            <p:ph type="title" idx="4294967295"/>
          </p:nvPr>
        </p:nvSpPr>
        <p:spPr>
          <a:xfrm>
            <a:off x="838200" y="365125"/>
            <a:ext cx="10515600" cy="1325562"/>
          </a:xfrm>
          <a:prstGeom prst="rect">
            <a:avLst/>
          </a:prstGeom>
          <a:noFill/>
          <a:ln>
            <a:noFill/>
          </a:ln>
        </p:spPr>
        <p:txBody>
          <a:bodyPr vert="horz" lIns="91440" tIns="45720" rIns="91440" bIns="45720" anchor="ctr"/>
          <a:lstStyle/>
          <a:p>
            <a:pPr lvl="0"/>
            <a:r>
              <a:rPr lang="zh-CN" altLang="en-US"/>
              <a:t>Click here to edit the master title style</a:t>
            </a:r>
          </a:p>
        </p:txBody>
      </p:sp>
      <p:sp>
        <p:nvSpPr>
          <p:cNvPr id="1049204" name="文本占位符 2"/>
          <p:cNvSpPr>
            <a:spLocks noGrp="1"/>
          </p:cNvSpPr>
          <p:nvPr>
            <p:ph type="body" idx="4294967295"/>
          </p:nvPr>
        </p:nvSpPr>
        <p:spPr>
          <a:xfrm>
            <a:off x="838200" y="1825625"/>
            <a:ext cx="10515600" cy="4351337"/>
          </a:xfrm>
          <a:prstGeom prst="rect">
            <a:avLst/>
          </a:prstGeom>
          <a:noFill/>
          <a:ln>
            <a:noFill/>
          </a:ln>
        </p:spPr>
        <p:txBody>
          <a:bodyPr vert="horz" lIns="91440" tIns="45720" rIns="91440" bIns="45720" anchor="t"/>
          <a:lstStyle/>
          <a:p>
            <a:pPr lvl="1"/>
            <a:r>
              <a:rPr lang="zh-CN" altLang="en-US"/>
              <a:t>Click here to edit the master text style</a:t>
            </a:r>
          </a:p>
          <a:p>
            <a:pPr lvl="1"/>
            <a:r>
              <a:rPr lang="zh-CN" altLang="en-US"/>
              <a:t>The second level</a:t>
            </a:r>
          </a:p>
          <a:p>
            <a:pPr lvl="2"/>
            <a:r>
              <a:rPr lang="zh-CN" altLang="en-US"/>
              <a:t>The third level</a:t>
            </a:r>
          </a:p>
          <a:p>
            <a:pPr lvl="3"/>
            <a:r>
              <a:rPr lang="zh-CN" altLang="en-US"/>
              <a:t>The fourth level</a:t>
            </a:r>
          </a:p>
          <a:p>
            <a:pPr lvl="4"/>
            <a:r>
              <a:rPr lang="zh-CN" altLang="en-US"/>
              <a:t>Fifth level</a:t>
            </a:r>
          </a:p>
        </p:txBody>
      </p:sp>
      <p:sp>
        <p:nvSpPr>
          <p:cNvPr id="1049205"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206"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
        <p:nvSpPr>
          <p:cNvPr id="1049207"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Tree>
  </p:cSld>
  <p:clrMap bg1="lt1" tx1="dk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sldNum="0" ftr="0" dt="0"/>
  <p:txStyles>
    <p:titleStyle>
      <a:lvl1pPr marL="0" indent="0" algn="l" rtl="0" eaLnBrk="1" fontAlgn="base" latinLnBrk="0" hangingPunct="1">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marL="228600" indent="-228600" algn="l" rtl="0" eaLnBrk="1" fontAlgn="base" latinLnBrk="0" hangingPunct="1">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marL="685800" indent="-228600" algn="l" rtl="0" eaLnBrk="1" fontAlgn="base" latinLnBrk="0" hangingPunct="1">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marL="1143000" indent="-228600" algn="l" rtl="0" eaLnBrk="1" fontAlgn="base" latinLnBrk="0" hangingPunct="1">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marL="1600200" indent="-228600" algn="l" rtl="0" eaLnBrk="1" fontAlgn="base" latinLnBrk="0" hangingPunct="1">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marL="2057400" indent="-228600" algn="l" rtl="0" eaLnBrk="1" fontAlgn="base" latinLnBrk="0" hangingPunct="1">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blip>
          <a:srcRect/>
          <a:stretch>
            <a:fillRect/>
          </a:stretch>
        </a:blipFill>
        <a:effectLst/>
      </p:bgPr>
    </p:bg>
    <p:spTree>
      <p:nvGrpSpPr>
        <p:cNvPr id="1" name=""/>
        <p:cNvGrpSpPr/>
        <p:nvPr/>
      </p:nvGrpSpPr>
      <p:grpSpPr>
        <a:xfrm>
          <a:off x="0" y="0"/>
          <a:ext cx="0" cy="0"/>
          <a:chOff x="0" y="0"/>
          <a:chExt cx="0" cy="0"/>
        </a:xfrm>
      </p:grpSpPr>
      <p:sp>
        <p:nvSpPr>
          <p:cNvPr id="1048963" name="标题占位符 1"/>
          <p:cNvSpPr>
            <a:spLocks noGrp="1"/>
          </p:cNvSpPr>
          <p:nvPr>
            <p:ph type="title" idx="4294967295"/>
          </p:nvPr>
        </p:nvSpPr>
        <p:spPr>
          <a:xfrm>
            <a:off x="838200" y="365125"/>
            <a:ext cx="10515600" cy="1325562"/>
          </a:xfrm>
          <a:prstGeom prst="rect">
            <a:avLst/>
          </a:prstGeom>
          <a:noFill/>
          <a:ln>
            <a:noFill/>
          </a:ln>
        </p:spPr>
        <p:txBody>
          <a:bodyPr vert="horz" lIns="91440" tIns="45720" rIns="91440" bIns="45720" anchor="ctr"/>
          <a:lstStyle/>
          <a:p>
            <a:pPr lvl="0"/>
            <a:r>
              <a:rPr lang="zh-CN" altLang="en-US"/>
              <a:t>Click here to edit the master title style</a:t>
            </a:r>
          </a:p>
        </p:txBody>
      </p:sp>
      <p:sp>
        <p:nvSpPr>
          <p:cNvPr id="1048964" name="文本占位符 2"/>
          <p:cNvSpPr>
            <a:spLocks noGrp="1"/>
          </p:cNvSpPr>
          <p:nvPr>
            <p:ph type="body" idx="4294967295"/>
          </p:nvPr>
        </p:nvSpPr>
        <p:spPr>
          <a:xfrm>
            <a:off x="838200" y="1825625"/>
            <a:ext cx="10515600" cy="4351337"/>
          </a:xfrm>
          <a:prstGeom prst="rect">
            <a:avLst/>
          </a:prstGeom>
          <a:noFill/>
          <a:ln>
            <a:noFill/>
          </a:ln>
        </p:spPr>
        <p:txBody>
          <a:bodyPr vert="horz" lIns="91440" tIns="45720" rIns="91440" bIns="45720" anchor="t"/>
          <a:lstStyle/>
          <a:p>
            <a:pPr lvl="1"/>
            <a:r>
              <a:rPr lang="zh-CN" altLang="en-US"/>
              <a:t>Click here to edit the master text style</a:t>
            </a:r>
          </a:p>
          <a:p>
            <a:pPr lvl="1"/>
            <a:r>
              <a:rPr lang="zh-CN" altLang="en-US"/>
              <a:t>The second level</a:t>
            </a:r>
          </a:p>
          <a:p>
            <a:pPr lvl="2"/>
            <a:r>
              <a:rPr lang="zh-CN" altLang="en-US"/>
              <a:t>The third level</a:t>
            </a:r>
          </a:p>
          <a:p>
            <a:pPr lvl="3"/>
            <a:r>
              <a:rPr lang="zh-CN" altLang="en-US"/>
              <a:t>The fourth level</a:t>
            </a:r>
          </a:p>
          <a:p>
            <a:pPr lvl="4"/>
            <a:r>
              <a:rPr lang="zh-CN" altLang="en-US"/>
              <a:t>Fifth level</a:t>
            </a:r>
          </a:p>
        </p:txBody>
      </p:sp>
      <p:sp>
        <p:nvSpPr>
          <p:cNvPr id="1048965"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8966"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
        <p:nvSpPr>
          <p:cNvPr id="1048967"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Tree>
  </p:cSld>
  <p:clrMap bg1="lt1" tx1="dk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ftr="0" dt="0"/>
  <p:txStyles>
    <p:titleStyle>
      <a:lvl1pPr marL="0" indent="0" algn="l" rtl="0" eaLnBrk="1" fontAlgn="base" latinLnBrk="0" hangingPunct="1">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marL="228600" indent="-228600" algn="l" rtl="0" eaLnBrk="1" fontAlgn="base" latinLnBrk="0" hangingPunct="1">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marL="685800" indent="-228600" algn="l" rtl="0" eaLnBrk="1" fontAlgn="base" latinLnBrk="0" hangingPunct="1">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marL="1143000" indent="-228600" algn="l" rtl="0" eaLnBrk="1" fontAlgn="base" latinLnBrk="0" hangingPunct="1">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marL="1600200" indent="-228600" algn="l" rtl="0" eaLnBrk="1" fontAlgn="base" latinLnBrk="0" hangingPunct="1">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marL="2057400" indent="-228600" algn="l" rtl="0" eaLnBrk="1" fontAlgn="base" latinLnBrk="0" hangingPunct="1">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blip>
          <a:srcRect/>
          <a:stretch>
            <a:fillRect/>
          </a:stretch>
        </a:blipFill>
        <a:effectLst/>
      </p:bgPr>
    </p:bg>
    <p:spTree>
      <p:nvGrpSpPr>
        <p:cNvPr id="1" name=""/>
        <p:cNvGrpSpPr/>
        <p:nvPr/>
      </p:nvGrpSpPr>
      <p:grpSpPr>
        <a:xfrm>
          <a:off x="0" y="0"/>
          <a:ext cx="0" cy="0"/>
          <a:chOff x="0" y="0"/>
          <a:chExt cx="0" cy="0"/>
        </a:xfrm>
      </p:grpSpPr>
      <p:sp>
        <p:nvSpPr>
          <p:cNvPr id="1049026" name="标题占位符 1"/>
          <p:cNvSpPr>
            <a:spLocks noGrp="1"/>
          </p:cNvSpPr>
          <p:nvPr>
            <p:ph type="title" idx="4294967295"/>
          </p:nvPr>
        </p:nvSpPr>
        <p:spPr>
          <a:xfrm>
            <a:off x="838200" y="365125"/>
            <a:ext cx="10515600" cy="1325562"/>
          </a:xfrm>
          <a:prstGeom prst="rect">
            <a:avLst/>
          </a:prstGeom>
          <a:noFill/>
          <a:ln>
            <a:noFill/>
          </a:ln>
        </p:spPr>
        <p:txBody>
          <a:bodyPr vert="horz" lIns="91440" tIns="45720" rIns="91440" bIns="45720" anchor="ctr"/>
          <a:lstStyle/>
          <a:p>
            <a:pPr lvl="0"/>
            <a:r>
              <a:rPr lang="zh-CN" altLang="en-US"/>
              <a:t>Click here to edit the master title style</a:t>
            </a:r>
          </a:p>
        </p:txBody>
      </p:sp>
      <p:sp>
        <p:nvSpPr>
          <p:cNvPr id="1049027" name="文本占位符 2"/>
          <p:cNvSpPr>
            <a:spLocks noGrp="1"/>
          </p:cNvSpPr>
          <p:nvPr>
            <p:ph type="body" idx="4294967295"/>
          </p:nvPr>
        </p:nvSpPr>
        <p:spPr>
          <a:xfrm>
            <a:off x="838200" y="1825625"/>
            <a:ext cx="10515600" cy="4351337"/>
          </a:xfrm>
          <a:prstGeom prst="rect">
            <a:avLst/>
          </a:prstGeom>
          <a:noFill/>
          <a:ln>
            <a:noFill/>
          </a:ln>
        </p:spPr>
        <p:txBody>
          <a:bodyPr vert="horz" lIns="91440" tIns="45720" rIns="91440" bIns="45720" anchor="t"/>
          <a:lstStyle/>
          <a:p>
            <a:pPr lvl="1"/>
            <a:r>
              <a:rPr lang="zh-CN" altLang="en-US"/>
              <a:t>Click here to edit the master text style</a:t>
            </a:r>
          </a:p>
          <a:p>
            <a:pPr lvl="1"/>
            <a:r>
              <a:rPr lang="zh-CN" altLang="en-US"/>
              <a:t>The second level</a:t>
            </a:r>
          </a:p>
          <a:p>
            <a:pPr lvl="2"/>
            <a:r>
              <a:rPr lang="zh-CN" altLang="en-US"/>
              <a:t>The third level</a:t>
            </a:r>
          </a:p>
          <a:p>
            <a:pPr lvl="3"/>
            <a:r>
              <a:rPr lang="zh-CN" altLang="en-US"/>
              <a:t>The fourth level</a:t>
            </a:r>
          </a:p>
          <a:p>
            <a:pPr lvl="4"/>
            <a:r>
              <a:rPr lang="zh-CN" altLang="en-US"/>
              <a:t>Fifth level</a:t>
            </a:r>
          </a:p>
        </p:txBody>
      </p:sp>
      <p:sp>
        <p:nvSpPr>
          <p:cNvPr id="1049028"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029"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
        <p:nvSpPr>
          <p:cNvPr id="1049030"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Tree>
  </p:cSld>
  <p:clrMap bg1="lt1" tx1="dk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sldNum="0" ftr="0" dt="0"/>
  <p:txStyles>
    <p:titleStyle>
      <a:lvl1pPr marL="0" indent="0" algn="l" rtl="0" eaLnBrk="1" fontAlgn="base" latinLnBrk="0" hangingPunct="1">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marL="228600" indent="-228600" algn="l" rtl="0" eaLnBrk="1" fontAlgn="base" latinLnBrk="0" hangingPunct="1">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marL="685800" indent="-228600" algn="l" rtl="0" eaLnBrk="1" fontAlgn="base" latinLnBrk="0" hangingPunct="1">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marL="1143000" indent="-228600" algn="l" rtl="0" eaLnBrk="1" fontAlgn="base" latinLnBrk="0" hangingPunct="1">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marL="1600200" indent="-228600" algn="l" rtl="0" eaLnBrk="1" fontAlgn="base" latinLnBrk="0" hangingPunct="1">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marL="2057400" indent="-228600" algn="l" rtl="0" eaLnBrk="1" fontAlgn="base" latinLnBrk="0" hangingPunct="1">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blip>
          <a:srcRect/>
          <a:stretch>
            <a:fillRect/>
          </a:stretch>
        </a:blipFill>
        <a:effectLst/>
      </p:bgPr>
    </p:bg>
    <p:spTree>
      <p:nvGrpSpPr>
        <p:cNvPr id="1" name=""/>
        <p:cNvGrpSpPr/>
        <p:nvPr/>
      </p:nvGrpSpPr>
      <p:grpSpPr>
        <a:xfrm>
          <a:off x="0" y="0"/>
          <a:ext cx="0" cy="0"/>
          <a:chOff x="0" y="0"/>
          <a:chExt cx="0" cy="0"/>
        </a:xfrm>
      </p:grpSpPr>
      <p:sp>
        <p:nvSpPr>
          <p:cNvPr id="1049089" name="标题占位符 1"/>
          <p:cNvSpPr>
            <a:spLocks noGrp="1"/>
          </p:cNvSpPr>
          <p:nvPr>
            <p:ph type="title" idx="4294967295"/>
          </p:nvPr>
        </p:nvSpPr>
        <p:spPr>
          <a:xfrm>
            <a:off x="838200" y="365125"/>
            <a:ext cx="10515600" cy="1325562"/>
          </a:xfrm>
          <a:prstGeom prst="rect">
            <a:avLst/>
          </a:prstGeom>
          <a:noFill/>
          <a:ln>
            <a:noFill/>
          </a:ln>
        </p:spPr>
        <p:txBody>
          <a:bodyPr vert="horz" lIns="91440" tIns="45720" rIns="91440" bIns="45720" anchor="ctr"/>
          <a:lstStyle/>
          <a:p>
            <a:pPr lvl="0"/>
            <a:r>
              <a:rPr lang="zh-CN" altLang="en-US"/>
              <a:t>Click here to edit the master title style</a:t>
            </a:r>
          </a:p>
        </p:txBody>
      </p:sp>
      <p:sp>
        <p:nvSpPr>
          <p:cNvPr id="1049090" name="文本占位符 2"/>
          <p:cNvSpPr>
            <a:spLocks noGrp="1"/>
          </p:cNvSpPr>
          <p:nvPr>
            <p:ph type="body" idx="4294967295"/>
          </p:nvPr>
        </p:nvSpPr>
        <p:spPr>
          <a:xfrm>
            <a:off x="838200" y="1825625"/>
            <a:ext cx="10515600" cy="4351337"/>
          </a:xfrm>
          <a:prstGeom prst="rect">
            <a:avLst/>
          </a:prstGeom>
          <a:noFill/>
          <a:ln>
            <a:noFill/>
          </a:ln>
        </p:spPr>
        <p:txBody>
          <a:bodyPr vert="horz" lIns="91440" tIns="45720" rIns="91440" bIns="45720" anchor="t"/>
          <a:lstStyle/>
          <a:p>
            <a:pPr lvl="1"/>
            <a:r>
              <a:rPr lang="zh-CN" altLang="en-US"/>
              <a:t>Click here to edit the master text style</a:t>
            </a:r>
          </a:p>
          <a:p>
            <a:pPr lvl="1"/>
            <a:r>
              <a:rPr lang="zh-CN" altLang="en-US"/>
              <a:t>The second level</a:t>
            </a:r>
          </a:p>
          <a:p>
            <a:pPr lvl="2"/>
            <a:r>
              <a:rPr lang="zh-CN" altLang="en-US"/>
              <a:t>The third level</a:t>
            </a:r>
          </a:p>
          <a:p>
            <a:pPr lvl="3"/>
            <a:r>
              <a:rPr lang="zh-CN" altLang="en-US"/>
              <a:t>The fourth level</a:t>
            </a:r>
          </a:p>
          <a:p>
            <a:pPr lvl="4"/>
            <a:r>
              <a:rPr lang="zh-CN" altLang="en-US"/>
              <a:t>Fifth level</a:t>
            </a:r>
          </a:p>
        </p:txBody>
      </p:sp>
      <p:sp>
        <p:nvSpPr>
          <p:cNvPr id="1049091" name="日期占位符 1"/>
          <p:cNvSpPr>
            <a:spLocks noGrp="1"/>
          </p:cNvSpPr>
          <p:nvPr>
            <p:ph type="dt" sz="half" idx="4294967295"/>
          </p:nvPr>
        </p:nvSpPr>
        <p:spPr>
          <a:xfrm>
            <a:off x="8382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fontAlgn="base">
              <a:spcBef>
                <a:spcPct val="0"/>
              </a:spcBef>
              <a:spcAft>
                <a:spcPct val="0"/>
              </a:spcAft>
              <a:buFontTx/>
              <a:buNone/>
            </a:pPr>
            <a:endParaRPr lang="zh-CN" altLang="en-US" sz="1200">
              <a:solidFill>
                <a:srgbClr val="898989"/>
              </a:solidFill>
              <a:ea typeface="Arial" pitchFamily="34" charset="0"/>
            </a:endParaRPr>
          </a:p>
        </p:txBody>
      </p:sp>
      <p:sp>
        <p:nvSpPr>
          <p:cNvPr id="1049092" name="页脚占位符 2"/>
          <p:cNvSpPr>
            <a:spLocks noGrp="1"/>
          </p:cNvSpPr>
          <p:nvPr>
            <p:ph type="ftr" sz="quarter" idx="4294967295"/>
          </p:nvPr>
        </p:nvSpPr>
        <p:spPr>
          <a:xfrm>
            <a:off x="4038600" y="6356350"/>
            <a:ext cx="41148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ctr" fontAlgn="base">
              <a:spcBef>
                <a:spcPct val="0"/>
              </a:spcBef>
              <a:spcAft>
                <a:spcPct val="0"/>
              </a:spcAft>
              <a:buFontTx/>
              <a:buNone/>
            </a:pPr>
            <a:endParaRPr lang="zh-CN" altLang="en-US" sz="1200">
              <a:solidFill>
                <a:srgbClr val="898989"/>
              </a:solidFill>
              <a:ea typeface="Arial" pitchFamily="34" charset="0"/>
            </a:endParaRPr>
          </a:p>
        </p:txBody>
      </p:sp>
      <p:sp>
        <p:nvSpPr>
          <p:cNvPr id="1049093" name="灯片编号占位符 3"/>
          <p:cNvSpPr>
            <a:spLocks noGrp="1"/>
          </p:cNvSpPr>
          <p:nvPr>
            <p:ph type="sldNum" sz="quarter" idx="4294967295"/>
          </p:nvPr>
        </p:nvSpPr>
        <p:spPr>
          <a:xfrm>
            <a:off x="8610600" y="6356350"/>
            <a:ext cx="27432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lvl="0" algn="r" fontAlgn="base">
              <a:spcBef>
                <a:spcPct val="0"/>
              </a:spcBef>
              <a:spcAft>
                <a:spcPct val="0"/>
              </a:spcAft>
              <a:buFontTx/>
              <a:buNone/>
            </a:pPr>
            <a:fld id="{566ABCEB-ACFC-4714-9973-3DA970169C29}" type="slidenum">
              <a:rPr lang="zh-CN" altLang="en-US" sz="1200">
                <a:solidFill>
                  <a:srgbClr val="898989"/>
                </a:solidFill>
                <a:ea typeface="Arial" pitchFamily="34" charset="0"/>
              </a:rPr>
              <a:pPr lvl="0" algn="r" fontAlgn="base">
                <a:spcBef>
                  <a:spcPct val="0"/>
                </a:spcBef>
                <a:spcAft>
                  <a:spcPct val="0"/>
                </a:spcAft>
                <a:buFontTx/>
                <a:buNone/>
              </a:pPr>
              <a:t>‹#›</a:t>
            </a:fld>
            <a:endParaRPr lang="zh-CN" altLang="en-US" sz="1200">
              <a:solidFill>
                <a:srgbClr val="898989"/>
              </a:solidFill>
              <a:ea typeface="Arial" pitchFamily="34" charset="0"/>
            </a:endParaRPr>
          </a:p>
        </p:txBody>
      </p:sp>
    </p:spTree>
  </p:cSld>
  <p:clrMap bg1="lt1" tx1="dk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sldNum="0" ftr="0" dt="0"/>
  <p:txStyles>
    <p:titleStyle>
      <a:lvl1pPr marL="0" indent="0" algn="l" rtl="0" eaLnBrk="1" fontAlgn="base" latinLnBrk="0" hangingPunct="1">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marL="228600" indent="-228600" algn="l" rtl="0" eaLnBrk="1" fontAlgn="base" latinLnBrk="0" hangingPunct="1">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marL="685800" indent="-228600" algn="l" rtl="0" eaLnBrk="1" fontAlgn="base" latinLnBrk="0" hangingPunct="1">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marL="1143000" indent="-228600" algn="l" rtl="0" eaLnBrk="1" fontAlgn="base" latinLnBrk="0" hangingPunct="1">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marL="1600200" indent="-228600" algn="l" rtl="0" eaLnBrk="1" fontAlgn="base" latinLnBrk="0" hangingPunct="1">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marL="2057400" indent="-228600" algn="l" rtl="0" eaLnBrk="1" fontAlgn="base" latinLnBrk="0" hangingPunct="1">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marL="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thirumalai2025nm/naan-mudalvan.gi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4182269" y="1123375"/>
            <a:ext cx="3827462" cy="101600"/>
            <a:chOff x="239713" y="2317751"/>
            <a:chExt cx="3827462" cy="101600"/>
          </a:xfrm>
        </p:grpSpPr>
        <p:sp>
          <p:nvSpPr>
            <p:cNvPr id="1048627" name="Oval 51"/>
            <p:cNvSpPr/>
            <p:nvPr/>
          </p:nvSpPr>
          <p:spPr>
            <a:xfrm>
              <a:off x="239713" y="2317751"/>
              <a:ext cx="9525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28" name="Oval 52"/>
            <p:cNvSpPr/>
            <p:nvPr/>
          </p:nvSpPr>
          <p:spPr>
            <a:xfrm>
              <a:off x="469900" y="2317751"/>
              <a:ext cx="10160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29" name="Oval 53"/>
            <p:cNvSpPr/>
            <p:nvPr/>
          </p:nvSpPr>
          <p:spPr>
            <a:xfrm>
              <a:off x="706438" y="2317751"/>
              <a:ext cx="9525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30" name="Oval 54"/>
            <p:cNvSpPr/>
            <p:nvPr/>
          </p:nvSpPr>
          <p:spPr>
            <a:xfrm>
              <a:off x="938213" y="2317751"/>
              <a:ext cx="9525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31" name="Oval 55"/>
            <p:cNvSpPr/>
            <p:nvPr/>
          </p:nvSpPr>
          <p:spPr>
            <a:xfrm>
              <a:off x="1168400" y="2317751"/>
              <a:ext cx="10160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32" name="Oval 56"/>
            <p:cNvSpPr/>
            <p:nvPr/>
          </p:nvSpPr>
          <p:spPr>
            <a:xfrm>
              <a:off x="1404938" y="2317751"/>
              <a:ext cx="9525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33" name="Oval 57"/>
            <p:cNvSpPr/>
            <p:nvPr/>
          </p:nvSpPr>
          <p:spPr>
            <a:xfrm>
              <a:off x="1635125" y="2317751"/>
              <a:ext cx="10160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34" name="Oval 58"/>
            <p:cNvSpPr/>
            <p:nvPr/>
          </p:nvSpPr>
          <p:spPr>
            <a:xfrm>
              <a:off x="1871663" y="2317751"/>
              <a:ext cx="9525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35" name="Oval 59"/>
            <p:cNvSpPr/>
            <p:nvPr/>
          </p:nvSpPr>
          <p:spPr>
            <a:xfrm>
              <a:off x="2103438" y="2317751"/>
              <a:ext cx="9525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36" name="Oval 60"/>
            <p:cNvSpPr/>
            <p:nvPr/>
          </p:nvSpPr>
          <p:spPr>
            <a:xfrm>
              <a:off x="2338388" y="2317751"/>
              <a:ext cx="96838"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37" name="Oval 61"/>
            <p:cNvSpPr/>
            <p:nvPr/>
          </p:nvSpPr>
          <p:spPr>
            <a:xfrm>
              <a:off x="2570163" y="2317751"/>
              <a:ext cx="9525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38" name="Oval 62"/>
            <p:cNvSpPr/>
            <p:nvPr/>
          </p:nvSpPr>
          <p:spPr>
            <a:xfrm>
              <a:off x="2800350" y="2317751"/>
              <a:ext cx="10160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39" name="Oval 63"/>
            <p:cNvSpPr/>
            <p:nvPr/>
          </p:nvSpPr>
          <p:spPr>
            <a:xfrm>
              <a:off x="3036888" y="2317751"/>
              <a:ext cx="9525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40" name="Oval 64"/>
            <p:cNvSpPr/>
            <p:nvPr/>
          </p:nvSpPr>
          <p:spPr>
            <a:xfrm>
              <a:off x="3267075" y="2317751"/>
              <a:ext cx="10160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41" name="Oval 65"/>
            <p:cNvSpPr/>
            <p:nvPr/>
          </p:nvSpPr>
          <p:spPr>
            <a:xfrm>
              <a:off x="3503613" y="2317751"/>
              <a:ext cx="96838"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42" name="Oval 66"/>
            <p:cNvSpPr/>
            <p:nvPr/>
          </p:nvSpPr>
          <p:spPr>
            <a:xfrm>
              <a:off x="3735388" y="2317751"/>
              <a:ext cx="9525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43" name="Oval 67"/>
            <p:cNvSpPr/>
            <p:nvPr/>
          </p:nvSpPr>
          <p:spPr>
            <a:xfrm>
              <a:off x="3971925" y="2317751"/>
              <a:ext cx="9525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grpSp>
      <p:sp>
        <p:nvSpPr>
          <p:cNvPr id="1048644" name="文本框 97"/>
          <p:cNvSpPr txBox="1"/>
          <p:nvPr/>
        </p:nvSpPr>
        <p:spPr>
          <a:xfrm>
            <a:off x="577904" y="353934"/>
            <a:ext cx="11224392" cy="769441"/>
          </a:xfrm>
          <a:prstGeom prst="rect">
            <a:avLst/>
          </a:prstGeom>
          <a:noFill/>
          <a:ln>
            <a:noFill/>
          </a:ln>
        </p:spPr>
        <p:txBody>
          <a:bodyPr vert="horz" wrap="square" lIns="91440" tIns="45720" rIns="91440" bIns="45720" anchor="t">
            <a:spAutoFit/>
          </a:bodyP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lgn="ctr"/>
            <a:r>
              <a:rPr lang="en-US" altLang="zh-CN" sz="4400" b="1" u="sng" dirty="0">
                <a:solidFill>
                  <a:srgbClr val="FFFFFF"/>
                </a:solidFill>
                <a:latin typeface="Times New Roman" panose="02020603050405020304" pitchFamily="18" charset="0"/>
                <a:cs typeface="Times New Roman" panose="02020603050405020304" pitchFamily="18" charset="0"/>
              </a:rPr>
              <a:t>DIGITAL PORTFOLIO</a:t>
            </a:r>
          </a:p>
        </p:txBody>
      </p:sp>
      <p:sp>
        <p:nvSpPr>
          <p:cNvPr id="3" name="TextBox 2">
            <a:extLst>
              <a:ext uri="{FF2B5EF4-FFF2-40B4-BE49-F238E27FC236}">
                <a16:creationId xmlns:a16="http://schemas.microsoft.com/office/drawing/2014/main" id="{F7254A7F-7F6A-8A26-DC54-50448DBF8DE5}"/>
              </a:ext>
            </a:extLst>
          </p:cNvPr>
          <p:cNvSpPr txBox="1"/>
          <p:nvPr/>
        </p:nvSpPr>
        <p:spPr>
          <a:xfrm>
            <a:off x="672813" y="2586422"/>
            <a:ext cx="11870312" cy="1938992"/>
          </a:xfrm>
          <a:prstGeom prst="rect">
            <a:avLst/>
          </a:prstGeom>
          <a:noFill/>
        </p:spPr>
        <p:txBody>
          <a:bodyPr wrap="square">
            <a:spAutoFit/>
          </a:bodyPr>
          <a:lstStyle/>
          <a:p>
            <a:r>
              <a:rPr lang="en-US" sz="2400" dirty="0">
                <a:solidFill>
                  <a:schemeClr val="bg2"/>
                </a:solidFill>
                <a:latin typeface="Times New Roman" panose="02020603050405020304" pitchFamily="18" charset="0"/>
                <a:cs typeface="Times New Roman" panose="02020603050405020304" pitchFamily="18" charset="0"/>
              </a:rPr>
              <a:t>STUDENT NAME           : THIRUMALAI . A</a:t>
            </a:r>
          </a:p>
          <a:p>
            <a:r>
              <a:rPr lang="en-US" sz="2400" dirty="0">
                <a:solidFill>
                  <a:schemeClr val="bg2"/>
                </a:solidFill>
                <a:latin typeface="Times New Roman" panose="02020603050405020304" pitchFamily="18" charset="0"/>
                <a:cs typeface="Times New Roman" panose="02020603050405020304" pitchFamily="18" charset="0"/>
              </a:rPr>
              <a:t>REGISTER NO &amp; NMID : 35524U18080 &amp; 7A652B0A9CFF3CEA2F24F947CF8A4D21</a:t>
            </a:r>
          </a:p>
          <a:p>
            <a:r>
              <a:rPr lang="en-US" sz="2400" dirty="0">
                <a:solidFill>
                  <a:schemeClr val="bg2"/>
                </a:solidFill>
                <a:latin typeface="Times New Roman" panose="02020603050405020304" pitchFamily="18" charset="0"/>
                <a:cs typeface="Times New Roman" panose="02020603050405020304" pitchFamily="18" charset="0"/>
              </a:rPr>
              <a:t>DEPARTNMENT             : BSC COMPURT SCIENCE </a:t>
            </a:r>
          </a:p>
          <a:p>
            <a:r>
              <a:rPr lang="en-US" sz="2400" dirty="0">
                <a:solidFill>
                  <a:schemeClr val="bg2"/>
                </a:solidFill>
                <a:latin typeface="Times New Roman" panose="02020603050405020304" pitchFamily="18" charset="0"/>
                <a:cs typeface="Times New Roman" panose="02020603050405020304" pitchFamily="18" charset="0"/>
              </a:rPr>
              <a:t>COLLEGE/UNIVERSITY :GOVT ARTS AND SCIENCE COLLEGE </a:t>
            </a:r>
          </a:p>
          <a:p>
            <a:r>
              <a:rPr lang="en-US" sz="2400" dirty="0">
                <a:solidFill>
                  <a:schemeClr val="bg2"/>
                </a:solidFill>
                <a:latin typeface="Times New Roman" panose="02020603050405020304" pitchFamily="18" charset="0"/>
                <a:cs typeface="Times New Roman" panose="02020603050405020304" pitchFamily="18" charset="0"/>
              </a:rPr>
              <a:t>                              THIRUPATTUR / THIRUVALLUVAR UNIVERSITY</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Title 1048718"/>
          <p:cNvSpPr>
            <a:spLocks noGrp="1"/>
          </p:cNvSpPr>
          <p:nvPr>
            <p:ph type="title"/>
          </p:nvPr>
        </p:nvSpPr>
        <p:spPr>
          <a:xfrm>
            <a:off x="0" y="-295582"/>
            <a:ext cx="10515600" cy="1325562"/>
          </a:xfrm>
        </p:spPr>
        <p:txBody>
          <a:bodyPr/>
          <a:lstStyle/>
          <a:p>
            <a:pPr marL="571500" indent="-571500">
              <a:buFont typeface="Wingdings" panose="05000000000000000000" pitchFamily="2" charset="2"/>
              <a:buChar char="Ø"/>
            </a:pPr>
            <a:r>
              <a:rPr lang="en-US" b="1" dirty="0">
                <a:solidFill>
                  <a:schemeClr val="bg2"/>
                </a:solidFill>
                <a:latin typeface="Times New Roman" panose="02020603050405020304" pitchFamily="18" charset="0"/>
                <a:cs typeface="Times New Roman" panose="02020603050405020304" pitchFamily="18" charset="0"/>
              </a:rPr>
              <a:t>RESULT</a:t>
            </a:r>
            <a:r>
              <a:rPr lang="en-US" dirty="0">
                <a:solidFill>
                  <a:schemeClr val="bg2"/>
                </a:solidFill>
                <a:latin typeface="Times New Roman" panose="02020603050405020304" pitchFamily="18" charset="0"/>
                <a:cs typeface="Times New Roman" panose="02020603050405020304" pitchFamily="18" charset="0"/>
              </a:rPr>
              <a:t> </a:t>
            </a:r>
          </a:p>
        </p:txBody>
      </p:sp>
      <p:sp>
        <p:nvSpPr>
          <p:cNvPr id="1049410" name="TextBox 1049409"/>
          <p:cNvSpPr txBox="1"/>
          <p:nvPr/>
        </p:nvSpPr>
        <p:spPr>
          <a:xfrm>
            <a:off x="678832" y="888168"/>
            <a:ext cx="11513168" cy="5693866"/>
          </a:xfrm>
          <a:prstGeom prst="rect">
            <a:avLst/>
          </a:prstGeom>
        </p:spPr>
        <p:txBody>
          <a:bodyPr wrap="square" rtlCol="0">
            <a:spAutoFit/>
          </a:bodyPr>
          <a:lstStyle/>
          <a:p>
            <a:r>
              <a:rPr lang="en-US" sz="2800" dirty="0">
                <a:solidFill>
                  <a:schemeClr val="bg2"/>
                </a:solidFill>
                <a:latin typeface="Times New Roman" panose="02020603050405020304" pitchFamily="18" charset="0"/>
                <a:cs typeface="Times New Roman" panose="02020603050405020304" pitchFamily="18" charset="0"/>
              </a:rPr>
              <a:t>1. </a:t>
            </a:r>
            <a:r>
              <a:rPr lang="en-US" sz="2800" b="1" dirty="0">
                <a:solidFill>
                  <a:schemeClr val="bg2"/>
                </a:solidFill>
                <a:latin typeface="Times New Roman" panose="02020603050405020304" pitchFamily="18" charset="0"/>
                <a:cs typeface="Times New Roman" panose="02020603050405020304" pitchFamily="18" charset="0"/>
              </a:rPr>
              <a:t>Improved User Experience </a:t>
            </a:r>
            <a:r>
              <a:rPr lang="en-US" sz="2800" dirty="0">
                <a:solidFill>
                  <a:schemeClr val="bg2"/>
                </a:solidFill>
                <a:latin typeface="Times New Roman" panose="02020603050405020304" pitchFamily="18" charset="0"/>
                <a:cs typeface="Times New Roman" panose="02020603050405020304" pitchFamily="18" charset="0"/>
              </a:rPr>
              <a:t>– Users find the system easier and more helpful.
2. </a:t>
            </a:r>
            <a:r>
              <a:rPr lang="en-US" sz="2800" b="1" dirty="0">
                <a:solidFill>
                  <a:schemeClr val="bg2"/>
                </a:solidFill>
                <a:latin typeface="Times New Roman" panose="02020603050405020304" pitchFamily="18" charset="0"/>
                <a:cs typeface="Times New Roman" panose="02020603050405020304" pitchFamily="18" charset="0"/>
              </a:rPr>
              <a:t>Efficiency</a:t>
            </a:r>
            <a:r>
              <a:rPr lang="en-US" sz="2800" dirty="0">
                <a:solidFill>
                  <a:schemeClr val="bg2"/>
                </a:solidFill>
                <a:latin typeface="Times New Roman" panose="02020603050405020304" pitchFamily="18" charset="0"/>
                <a:cs typeface="Times New Roman" panose="02020603050405020304" pitchFamily="18" charset="0"/>
              </a:rPr>
              <a:t> – Tasks are completed faster with less effort.
3. </a:t>
            </a:r>
            <a:r>
              <a:rPr lang="en-US" sz="2800" b="1" dirty="0">
                <a:solidFill>
                  <a:schemeClr val="bg2"/>
                </a:solidFill>
                <a:latin typeface="Times New Roman" panose="02020603050405020304" pitchFamily="18" charset="0"/>
                <a:cs typeface="Times New Roman" panose="02020603050405020304" pitchFamily="18" charset="0"/>
              </a:rPr>
              <a:t>Problem Solved </a:t>
            </a:r>
            <a:r>
              <a:rPr lang="en-US" sz="2800" dirty="0">
                <a:solidFill>
                  <a:schemeClr val="bg2"/>
                </a:solidFill>
                <a:latin typeface="Times New Roman" panose="02020603050405020304" pitchFamily="18" charset="0"/>
                <a:cs typeface="Times New Roman" panose="02020603050405020304" pitchFamily="18" charset="0"/>
              </a:rPr>
              <a:t>– The specific issue identified in the problem statement is addressed.
4. </a:t>
            </a:r>
            <a:r>
              <a:rPr lang="en-US" sz="2800" b="1" dirty="0">
                <a:solidFill>
                  <a:schemeClr val="bg2"/>
                </a:solidFill>
                <a:latin typeface="Times New Roman" panose="02020603050405020304" pitchFamily="18" charset="0"/>
                <a:cs typeface="Times New Roman" panose="02020603050405020304" pitchFamily="18" charset="0"/>
              </a:rPr>
              <a:t>Higher Engagement </a:t>
            </a:r>
            <a:r>
              <a:rPr lang="en-US" sz="2800" dirty="0">
                <a:solidFill>
                  <a:schemeClr val="bg2"/>
                </a:solidFill>
                <a:latin typeface="Times New Roman" panose="02020603050405020304" pitchFamily="18" charset="0"/>
                <a:cs typeface="Times New Roman" panose="02020603050405020304" pitchFamily="18" charset="0"/>
              </a:rPr>
              <a:t>– Users interact more with the system because of added value.
5. </a:t>
            </a:r>
            <a:r>
              <a:rPr lang="en-US" sz="2800" b="1" dirty="0">
                <a:solidFill>
                  <a:schemeClr val="bg2"/>
                </a:solidFill>
                <a:latin typeface="Times New Roman" panose="02020603050405020304" pitchFamily="18" charset="0"/>
                <a:cs typeface="Times New Roman" panose="02020603050405020304" pitchFamily="18" charset="0"/>
              </a:rPr>
              <a:t>Competitive Advantage </a:t>
            </a:r>
            <a:r>
              <a:rPr lang="en-US" sz="2800" dirty="0">
                <a:solidFill>
                  <a:schemeClr val="bg2"/>
                </a:solidFill>
                <a:latin typeface="Times New Roman" panose="02020603050405020304" pitchFamily="18" charset="0"/>
                <a:cs typeface="Times New Roman" panose="02020603050405020304" pitchFamily="18" charset="0"/>
              </a:rPr>
              <a:t>– The system stays ahead or on par with competitors.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Title 1048720"/>
          <p:cNvSpPr>
            <a:spLocks noGrp="1"/>
          </p:cNvSpPr>
          <p:nvPr>
            <p:ph type="title"/>
          </p:nvPr>
        </p:nvSpPr>
        <p:spPr>
          <a:xfrm>
            <a:off x="0" y="0"/>
            <a:ext cx="10515600" cy="1325562"/>
          </a:xfrm>
        </p:spPr>
        <p:txBody>
          <a:bodyPr/>
          <a:lstStyle/>
          <a:p>
            <a:pPr marL="571500" indent="-571500">
              <a:buFont typeface="Wingdings" panose="05000000000000000000" pitchFamily="2" charset="2"/>
              <a:buChar char="Ø"/>
            </a:pPr>
            <a:r>
              <a:rPr lang="en-US" b="1" dirty="0">
                <a:solidFill>
                  <a:schemeClr val="bg2"/>
                </a:solidFill>
                <a:latin typeface="Times New Roman" panose="02020603050405020304" pitchFamily="18" charset="0"/>
                <a:cs typeface="Times New Roman" panose="02020603050405020304" pitchFamily="18" charset="0"/>
              </a:rPr>
              <a:t>SCREENSHOT </a:t>
            </a:r>
          </a:p>
        </p:txBody>
      </p:sp>
      <p:pic>
        <p:nvPicPr>
          <p:cNvPr id="3" name="Picture 2">
            <a:extLst>
              <a:ext uri="{FF2B5EF4-FFF2-40B4-BE49-F238E27FC236}">
                <a16:creationId xmlns:a16="http://schemas.microsoft.com/office/drawing/2014/main" id="{3A79A6C6-564B-08BD-7EA2-E3D9F657600E}"/>
              </a:ext>
            </a:extLst>
          </p:cNvPr>
          <p:cNvPicPr>
            <a:picLocks noChangeAspect="1"/>
          </p:cNvPicPr>
          <p:nvPr/>
        </p:nvPicPr>
        <p:blipFill>
          <a:blip r:embed="rId2"/>
          <a:stretch>
            <a:fillRect/>
          </a:stretch>
        </p:blipFill>
        <p:spPr>
          <a:xfrm>
            <a:off x="952500" y="1325562"/>
            <a:ext cx="10287000" cy="49491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0" name="Title 1048719"/>
          <p:cNvSpPr>
            <a:spLocks noGrp="1"/>
          </p:cNvSpPr>
          <p:nvPr>
            <p:ph type="title"/>
          </p:nvPr>
        </p:nvSpPr>
        <p:spPr>
          <a:xfrm>
            <a:off x="125990" y="-204952"/>
            <a:ext cx="10515600" cy="1325562"/>
          </a:xfrm>
        </p:spPr>
        <p:txBody>
          <a:bodyPr/>
          <a:lstStyle/>
          <a:p>
            <a:pPr marL="571500" indent="-571500">
              <a:buFont typeface="Wingdings" panose="05000000000000000000" pitchFamily="2" charset="2"/>
              <a:buChar char="Ø"/>
            </a:pPr>
            <a:r>
              <a:rPr lang="en-US" b="1" dirty="0">
                <a:solidFill>
                  <a:schemeClr val="bg2"/>
                </a:solidFill>
                <a:latin typeface="Times New Roman" panose="02020603050405020304" pitchFamily="18" charset="0"/>
                <a:cs typeface="Times New Roman" panose="02020603050405020304" pitchFamily="18" charset="0"/>
              </a:rPr>
              <a:t>SCREENSHOT</a:t>
            </a:r>
          </a:p>
        </p:txBody>
      </p:sp>
      <p:pic>
        <p:nvPicPr>
          <p:cNvPr id="5" name="Picture 4">
            <a:extLst>
              <a:ext uri="{FF2B5EF4-FFF2-40B4-BE49-F238E27FC236}">
                <a16:creationId xmlns:a16="http://schemas.microsoft.com/office/drawing/2014/main" id="{8720B753-E0AE-20BB-8AB2-6E16DFF7AC2D}"/>
              </a:ext>
            </a:extLst>
          </p:cNvPr>
          <p:cNvPicPr>
            <a:picLocks noChangeAspect="1"/>
          </p:cNvPicPr>
          <p:nvPr/>
        </p:nvPicPr>
        <p:blipFill>
          <a:blip r:embed="rId2"/>
          <a:stretch>
            <a:fillRect/>
          </a:stretch>
        </p:blipFill>
        <p:spPr>
          <a:xfrm>
            <a:off x="952500" y="1120610"/>
            <a:ext cx="10287000" cy="53590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3" name="Title 1048722"/>
          <p:cNvSpPr>
            <a:spLocks noGrp="1"/>
          </p:cNvSpPr>
          <p:nvPr>
            <p:ph type="title"/>
          </p:nvPr>
        </p:nvSpPr>
        <p:spPr>
          <a:xfrm>
            <a:off x="0" y="-110359"/>
            <a:ext cx="10515600" cy="1325562"/>
          </a:xfrm>
        </p:spPr>
        <p:txBody>
          <a:bodyPr/>
          <a:lstStyle/>
          <a:p>
            <a:pPr marL="571500" indent="-571500">
              <a:buFont typeface="Wingdings" panose="05000000000000000000" pitchFamily="2" charset="2"/>
              <a:buChar char="Ø"/>
            </a:pPr>
            <a:r>
              <a:rPr lang="en-US" b="1" dirty="0">
                <a:solidFill>
                  <a:schemeClr val="bg2"/>
                </a:solidFill>
                <a:latin typeface="Times New Roman" panose="02020603050405020304" pitchFamily="18" charset="0"/>
                <a:cs typeface="Times New Roman" panose="02020603050405020304" pitchFamily="18" charset="0"/>
              </a:rPr>
              <a:t>CONCLUSION </a:t>
            </a:r>
          </a:p>
        </p:txBody>
      </p:sp>
      <p:sp>
        <p:nvSpPr>
          <p:cNvPr id="1049411" name="TextBox 1049410"/>
          <p:cNvSpPr txBox="1"/>
          <p:nvPr/>
        </p:nvSpPr>
        <p:spPr>
          <a:xfrm>
            <a:off x="1077628" y="1215203"/>
            <a:ext cx="11487171" cy="5447645"/>
          </a:xfrm>
          <a:prstGeom prst="rect">
            <a:avLst/>
          </a:prstGeom>
        </p:spPr>
        <p:txBody>
          <a:bodyPr wrap="square" rtlCol="0">
            <a:spAutoFit/>
          </a:bodyPr>
          <a:lstStyle/>
          <a:p>
            <a:r>
              <a:rPr lang="en-US" sz="2900" dirty="0">
                <a:solidFill>
                  <a:schemeClr val="bg2"/>
                </a:solidFill>
                <a:latin typeface="Times New Roman" panose="02020603050405020304" pitchFamily="18" charset="0"/>
                <a:cs typeface="Times New Roman" panose="02020603050405020304" pitchFamily="18" charset="0"/>
              </a:rPr>
              <a:t>1. The feature successfully addresses the identified problem.
2. It enhances overall usability and user satisfaction.
3. Integration with existing systems was achieved smoothly.
4. The feature improves efficiency and productivity.
5. User feedback confirms its usefulness and value.
6. It lays the foundation for future improvements and scalability.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048587"/>
          <p:cNvSpPr>
            <a:spLocks noGrp="1"/>
          </p:cNvSpPr>
          <p:nvPr>
            <p:ph type="title"/>
          </p:nvPr>
        </p:nvSpPr>
        <p:spPr>
          <a:xfrm>
            <a:off x="0" y="0"/>
            <a:ext cx="10515600" cy="1325562"/>
          </a:xfrm>
        </p:spPr>
        <p:txBody>
          <a:bodyPr/>
          <a:lstStyle/>
          <a:p>
            <a:pPr marL="571500" indent="-571500">
              <a:buFont typeface="Wingdings" panose="05000000000000000000" pitchFamily="2" charset="2"/>
              <a:buChar char="Ø"/>
            </a:pPr>
            <a:r>
              <a:rPr lang="en-US" b="1" dirty="0">
                <a:solidFill>
                  <a:schemeClr val="bg2"/>
                </a:solidFill>
                <a:latin typeface="Times New Roman" panose="02020603050405020304" pitchFamily="18" charset="0"/>
                <a:cs typeface="Times New Roman" panose="02020603050405020304" pitchFamily="18" charset="0"/>
              </a:rPr>
              <a:t>GITHUB LINK </a:t>
            </a:r>
          </a:p>
        </p:txBody>
      </p:sp>
      <p:sp>
        <p:nvSpPr>
          <p:cNvPr id="3" name="TextBox 2">
            <a:extLst>
              <a:ext uri="{FF2B5EF4-FFF2-40B4-BE49-F238E27FC236}">
                <a16:creationId xmlns:a16="http://schemas.microsoft.com/office/drawing/2014/main" id="{80E4B1B5-A01F-8365-4809-F8DF4906A0FF}"/>
              </a:ext>
            </a:extLst>
          </p:cNvPr>
          <p:cNvSpPr txBox="1"/>
          <p:nvPr/>
        </p:nvSpPr>
        <p:spPr>
          <a:xfrm>
            <a:off x="1998279" y="3167390"/>
            <a:ext cx="8738037"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hlinkClick r:id="rId2"/>
              </a:rPr>
              <a:t>https://github.com/thirumalai2025nm/naan-mudalvan.git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4182269" y="4748997"/>
            <a:ext cx="3827462" cy="101600"/>
            <a:chOff x="239713" y="2317751"/>
            <a:chExt cx="3827462" cy="101600"/>
          </a:xfrm>
        </p:grpSpPr>
        <p:sp>
          <p:nvSpPr>
            <p:cNvPr id="1048683" name="Oval 51"/>
            <p:cNvSpPr/>
            <p:nvPr/>
          </p:nvSpPr>
          <p:spPr>
            <a:xfrm>
              <a:off x="239713" y="2317751"/>
              <a:ext cx="9525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84" name="Oval 52"/>
            <p:cNvSpPr/>
            <p:nvPr/>
          </p:nvSpPr>
          <p:spPr>
            <a:xfrm>
              <a:off x="469900" y="2317751"/>
              <a:ext cx="10160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85" name="Oval 53"/>
            <p:cNvSpPr/>
            <p:nvPr/>
          </p:nvSpPr>
          <p:spPr>
            <a:xfrm>
              <a:off x="706438" y="2317751"/>
              <a:ext cx="9525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86" name="Oval 54"/>
            <p:cNvSpPr/>
            <p:nvPr/>
          </p:nvSpPr>
          <p:spPr>
            <a:xfrm>
              <a:off x="938213" y="2317751"/>
              <a:ext cx="9525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87" name="Oval 55"/>
            <p:cNvSpPr/>
            <p:nvPr/>
          </p:nvSpPr>
          <p:spPr>
            <a:xfrm>
              <a:off x="1168400" y="2317751"/>
              <a:ext cx="10160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88" name="Oval 56"/>
            <p:cNvSpPr/>
            <p:nvPr/>
          </p:nvSpPr>
          <p:spPr>
            <a:xfrm>
              <a:off x="1404938" y="2317751"/>
              <a:ext cx="9525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89" name="Oval 57"/>
            <p:cNvSpPr/>
            <p:nvPr/>
          </p:nvSpPr>
          <p:spPr>
            <a:xfrm>
              <a:off x="1635125" y="2317751"/>
              <a:ext cx="10160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90" name="Oval 58"/>
            <p:cNvSpPr/>
            <p:nvPr/>
          </p:nvSpPr>
          <p:spPr>
            <a:xfrm>
              <a:off x="1871663" y="2317751"/>
              <a:ext cx="9525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91" name="Oval 59"/>
            <p:cNvSpPr/>
            <p:nvPr/>
          </p:nvSpPr>
          <p:spPr>
            <a:xfrm>
              <a:off x="2103438" y="2317751"/>
              <a:ext cx="9525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92" name="Oval 60"/>
            <p:cNvSpPr/>
            <p:nvPr/>
          </p:nvSpPr>
          <p:spPr>
            <a:xfrm>
              <a:off x="2338388" y="2317751"/>
              <a:ext cx="96838"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93" name="Oval 61"/>
            <p:cNvSpPr/>
            <p:nvPr/>
          </p:nvSpPr>
          <p:spPr>
            <a:xfrm>
              <a:off x="2570163" y="2317751"/>
              <a:ext cx="9525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94" name="Oval 62"/>
            <p:cNvSpPr/>
            <p:nvPr/>
          </p:nvSpPr>
          <p:spPr>
            <a:xfrm>
              <a:off x="2800350" y="2317751"/>
              <a:ext cx="10160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95" name="Oval 63"/>
            <p:cNvSpPr/>
            <p:nvPr/>
          </p:nvSpPr>
          <p:spPr>
            <a:xfrm>
              <a:off x="3036888" y="2317751"/>
              <a:ext cx="9525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96" name="Oval 64"/>
            <p:cNvSpPr/>
            <p:nvPr/>
          </p:nvSpPr>
          <p:spPr>
            <a:xfrm>
              <a:off x="3267075" y="2317751"/>
              <a:ext cx="10160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97" name="Oval 65"/>
            <p:cNvSpPr/>
            <p:nvPr/>
          </p:nvSpPr>
          <p:spPr>
            <a:xfrm>
              <a:off x="3503613" y="2317751"/>
              <a:ext cx="96838"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98" name="Oval 66"/>
            <p:cNvSpPr/>
            <p:nvPr/>
          </p:nvSpPr>
          <p:spPr>
            <a:xfrm>
              <a:off x="3735388" y="2317751"/>
              <a:ext cx="9525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sp>
          <p:nvSpPr>
            <p:cNvPr id="1048699" name="Oval 67"/>
            <p:cNvSpPr/>
            <p:nvPr/>
          </p:nvSpPr>
          <p:spPr>
            <a:xfrm>
              <a:off x="3971925" y="2317751"/>
              <a:ext cx="95250" cy="101600"/>
            </a:xfrm>
            <a:prstGeom prst="ellipse">
              <a:avLst/>
            </a:prstGeom>
            <a:solidFill>
              <a:schemeClr val="lt1"/>
            </a:solidFill>
            <a:ln>
              <a:noFill/>
            </a:ln>
          </p:spPr>
          <p:txBody>
            <a:bodyPr vert="horz" lIns="91440" tIns="45720" rIns="91440" bIns="45720" anchor="t"/>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endParaRPr lang="zh-CN" altLang="en-US">
                <a:solidFill>
                  <a:srgbClr val="000000"/>
                </a:solidFill>
                <a:ea typeface="Arial" pitchFamily="34" charset="0"/>
              </a:endParaRPr>
            </a:p>
          </p:txBody>
        </p:sp>
      </p:grpSp>
      <p:sp>
        <p:nvSpPr>
          <p:cNvPr id="1048700" name="文本框 70"/>
          <p:cNvSpPr txBox="1"/>
          <p:nvPr/>
        </p:nvSpPr>
        <p:spPr>
          <a:xfrm>
            <a:off x="43564" y="139534"/>
            <a:ext cx="7265126" cy="769441"/>
          </a:xfrm>
          <a:prstGeom prst="rect">
            <a:avLst/>
          </a:prstGeom>
          <a:noFill/>
          <a:ln>
            <a:noFill/>
          </a:ln>
        </p:spPr>
        <p:txBody>
          <a:bodyPr vert="horz" wrap="square" lIns="91440" tIns="45720" rIns="91440" bIns="45720" anchor="t">
            <a:spAutoFit/>
          </a:bodyP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marL="571500" lvl="0" indent="-571500" algn="dist">
              <a:buFont typeface="Wingdings" panose="05000000000000000000" pitchFamily="2" charset="2"/>
              <a:buChar char="Ø"/>
            </a:pPr>
            <a:r>
              <a:rPr lang="en-US" altLang="zh-CN" sz="4400" b="1" dirty="0">
                <a:solidFill>
                  <a:srgbClr val="FFFFFF"/>
                </a:solidFill>
                <a:latin typeface="Times New Roman" panose="02020603050405020304" pitchFamily="18" charset="0"/>
                <a:cs typeface="Times New Roman" panose="02020603050405020304" pitchFamily="18" charset="0"/>
              </a:rPr>
              <a:t>PROJECT LITTLE</a:t>
            </a:r>
          </a:p>
        </p:txBody>
      </p:sp>
      <p:sp>
        <p:nvSpPr>
          <p:cNvPr id="1048701" name="文本框 97"/>
          <p:cNvSpPr txBox="1"/>
          <p:nvPr/>
        </p:nvSpPr>
        <p:spPr>
          <a:xfrm>
            <a:off x="2424744" y="3889078"/>
            <a:ext cx="7968429" cy="830997"/>
          </a:xfrm>
          <a:prstGeom prst="rect">
            <a:avLst/>
          </a:prstGeom>
          <a:noFill/>
          <a:ln>
            <a:noFill/>
          </a:ln>
        </p:spPr>
        <p:txBody>
          <a:bodyPr vert="horz" wrap="square" lIns="91440" tIns="45720" rIns="91440" bIns="45720" anchor="t">
            <a:spAutoFit/>
          </a:bodyP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宋体" pitchFamily="2" charset="-122"/>
              </a:defRPr>
            </a:lvl5pPr>
          </a:lstStyle>
          <a:p>
            <a:pPr lvl="0" algn="ctr"/>
            <a:r>
              <a:rPr lang="en-US" altLang="zh-CN" sz="4800" b="1" u="sng" dirty="0">
                <a:solidFill>
                  <a:srgbClr val="FFFFFF"/>
                </a:solidFill>
                <a:latin typeface="Times New Roman" panose="02020603050405020304" pitchFamily="18" charset="0"/>
                <a:cs typeface="Times New Roman" panose="02020603050405020304" pitchFamily="18" charset="0"/>
              </a:rPr>
              <a:t>BUILDING</a:t>
            </a:r>
            <a:r>
              <a:rPr lang="zh-CN" altLang="en-US" sz="4800" b="1" u="sng" dirty="0">
                <a:solidFill>
                  <a:srgbClr val="FFFFFF"/>
                </a:solidFill>
                <a:latin typeface="Times New Roman" panose="02020603050405020304" pitchFamily="18" charset="0"/>
                <a:cs typeface="Times New Roman" panose="02020603050405020304" pitchFamily="18" charset="0"/>
              </a:rPr>
              <a:t> </a:t>
            </a:r>
            <a:r>
              <a:rPr lang="en-US" altLang="zh-CN" sz="4800" b="1" u="sng" dirty="0">
                <a:solidFill>
                  <a:srgbClr val="FFFFFF"/>
                </a:solidFill>
                <a:latin typeface="Times New Roman" panose="02020603050405020304" pitchFamily="18" charset="0"/>
                <a:cs typeface="Times New Roman" panose="02020603050405020304" pitchFamily="18" charset="0"/>
              </a:rPr>
              <a:t>THE</a:t>
            </a:r>
            <a:r>
              <a:rPr lang="zh-CN" altLang="en-US" sz="4800" b="1" u="sng" dirty="0">
                <a:solidFill>
                  <a:srgbClr val="FFFFFF"/>
                </a:solidFill>
                <a:latin typeface="Times New Roman" panose="02020603050405020304" pitchFamily="18" charset="0"/>
                <a:cs typeface="Times New Roman" panose="02020603050405020304" pitchFamily="18" charset="0"/>
              </a:rPr>
              <a:t> </a:t>
            </a:r>
            <a:r>
              <a:rPr lang="en-US" altLang="zh-CN" sz="4800" b="1" u="sng" dirty="0">
                <a:solidFill>
                  <a:srgbClr val="FFFFFF"/>
                </a:solidFill>
                <a:latin typeface="Times New Roman" panose="02020603050405020304" pitchFamily="18" charset="0"/>
                <a:cs typeface="Times New Roman" panose="02020603050405020304" pitchFamily="18" charset="0"/>
              </a:rPr>
              <a:t>FEATURE</a:t>
            </a:r>
            <a:endParaRPr lang="zh-CN" altLang="en-US" sz="4800" b="1" u="sng" dirty="0">
              <a:solidFill>
                <a:srgbClr val="FFFFFF"/>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958F030-9619-53FA-694C-2AE91C9DD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6532" y="2060278"/>
            <a:ext cx="2933699" cy="1828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12" name="TextBox 1049411"/>
          <p:cNvSpPr txBox="1"/>
          <p:nvPr/>
        </p:nvSpPr>
        <p:spPr>
          <a:xfrm>
            <a:off x="6894786" y="1374591"/>
            <a:ext cx="5171090" cy="4108817"/>
          </a:xfrm>
          <a:prstGeom prst="rect">
            <a:avLst/>
          </a:prstGeom>
        </p:spPr>
        <p:txBody>
          <a:bodyPr wrap="square" rtlCol="0">
            <a:spAutoFit/>
          </a:bodyPr>
          <a:lstStyle/>
          <a:p>
            <a:pPr marL="514350" indent="-514350">
              <a:buFont typeface="+mj-lt"/>
              <a:buAutoNum type="arabicPeriod"/>
            </a:pPr>
            <a:r>
              <a:rPr lang="en-US" sz="2900" dirty="0">
                <a:solidFill>
                  <a:schemeClr val="bg2"/>
                </a:solidFill>
                <a:latin typeface="Times New Roman" panose="02020603050405020304" pitchFamily="18" charset="0"/>
                <a:cs typeface="Times New Roman" panose="02020603050405020304" pitchFamily="18" charset="0"/>
              </a:rPr>
              <a:t>Problem Statement
Project Overview
End </a:t>
            </a:r>
            <a:r>
              <a:rPr lang="en-US" sz="2900" dirty="0" err="1">
                <a:solidFill>
                  <a:schemeClr val="bg2"/>
                </a:solidFill>
                <a:latin typeface="Times New Roman" panose="02020603050405020304" pitchFamily="18" charset="0"/>
                <a:cs typeface="Times New Roman" panose="02020603050405020304" pitchFamily="18" charset="0"/>
              </a:rPr>
              <a:t>Uers</a:t>
            </a:r>
            <a:r>
              <a:rPr lang="en-US" sz="2900" dirty="0">
                <a:solidFill>
                  <a:schemeClr val="bg2"/>
                </a:solidFill>
                <a:latin typeface="Times New Roman" panose="02020603050405020304" pitchFamily="18" charset="0"/>
                <a:cs typeface="Times New Roman" panose="02020603050405020304" pitchFamily="18" charset="0"/>
              </a:rPr>
              <a:t> 
Tools and Technologies
Portfolio design and layout
Feature and Functionality
Result and screenshots
</a:t>
            </a:r>
            <a:r>
              <a:rPr lang="en-US" sz="2900" dirty="0" err="1">
                <a:solidFill>
                  <a:schemeClr val="bg2"/>
                </a:solidFill>
                <a:latin typeface="Times New Roman" panose="02020603050405020304" pitchFamily="18" charset="0"/>
                <a:cs typeface="Times New Roman" panose="02020603050405020304" pitchFamily="18" charset="0"/>
              </a:rPr>
              <a:t>Conculsion</a:t>
            </a:r>
            <a:r>
              <a:rPr lang="en-US" sz="2900" dirty="0">
                <a:solidFill>
                  <a:schemeClr val="bg2"/>
                </a:solidFill>
                <a:latin typeface="Times New Roman" panose="02020603050405020304" pitchFamily="18" charset="0"/>
                <a:cs typeface="Times New Roman" panose="02020603050405020304" pitchFamily="18" charset="0"/>
              </a:rPr>
              <a:t>
</a:t>
            </a:r>
            <a:r>
              <a:rPr lang="en-US" sz="2900" dirty="0" err="1">
                <a:solidFill>
                  <a:schemeClr val="bg2"/>
                </a:solidFill>
                <a:latin typeface="Times New Roman" panose="02020603050405020304" pitchFamily="18" charset="0"/>
                <a:cs typeface="Times New Roman" panose="02020603050405020304" pitchFamily="18" charset="0"/>
              </a:rPr>
              <a:t>Github</a:t>
            </a:r>
            <a:r>
              <a:rPr lang="en-US" sz="2900" dirty="0">
                <a:solidFill>
                  <a:schemeClr val="bg2"/>
                </a:solidFill>
                <a:latin typeface="Times New Roman" panose="02020603050405020304" pitchFamily="18" charset="0"/>
                <a:cs typeface="Times New Roman" panose="02020603050405020304" pitchFamily="18" charset="0"/>
              </a:rPr>
              <a:t> link</a:t>
            </a:r>
          </a:p>
        </p:txBody>
      </p:sp>
      <p:sp>
        <p:nvSpPr>
          <p:cNvPr id="1049413" name="TextBox 1049412"/>
          <p:cNvSpPr txBox="1"/>
          <p:nvPr/>
        </p:nvSpPr>
        <p:spPr>
          <a:xfrm>
            <a:off x="1524000" y="2705725"/>
            <a:ext cx="4572000" cy="1446550"/>
          </a:xfrm>
          <a:prstGeom prst="rect">
            <a:avLst/>
          </a:prstGeom>
        </p:spPr>
        <p:txBody>
          <a:bodyPr wrap="square" rtlCol="0">
            <a:spAutoFit/>
          </a:bodyPr>
          <a:lstStyle/>
          <a:p>
            <a:r>
              <a:rPr lang="en-US" sz="4400" b="1" u="sng" dirty="0">
                <a:solidFill>
                  <a:schemeClr val="bg2"/>
                </a:solidFill>
                <a:latin typeface="Times New Roman" panose="02020603050405020304" pitchFamily="18" charset="0"/>
                <a:cs typeface="Times New Roman" panose="02020603050405020304" pitchFamily="18" charset="0"/>
              </a:rPr>
              <a:t>AGENDA</a:t>
            </a:r>
            <a:r>
              <a:rPr lang="en-US" sz="4400" u="sng" dirty="0">
                <a:solidFill>
                  <a:schemeClr val="bg2"/>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Title 1048711"/>
          <p:cNvSpPr>
            <a:spLocks noGrp="1"/>
          </p:cNvSpPr>
          <p:nvPr>
            <p:ph type="ctrTitle"/>
          </p:nvPr>
        </p:nvSpPr>
        <p:spPr>
          <a:xfrm>
            <a:off x="0" y="200099"/>
            <a:ext cx="9144000" cy="514678"/>
          </a:xfrm>
        </p:spPr>
        <p:txBody>
          <a:bodyPr/>
          <a:lstStyle/>
          <a:p>
            <a:pPr marL="857250" indent="-857250">
              <a:buFont typeface="Wingdings" panose="05000000000000000000" pitchFamily="2" charset="2"/>
              <a:buChar char="Ø"/>
            </a:pPr>
            <a:r>
              <a:rPr lang="en-US" sz="4000" b="1" dirty="0">
                <a:solidFill>
                  <a:schemeClr val="bg2"/>
                </a:solidFill>
                <a:latin typeface="Times New Roman" panose="02020603050405020304" pitchFamily="18" charset="0"/>
                <a:cs typeface="Times New Roman" panose="02020603050405020304" pitchFamily="18" charset="0"/>
              </a:rPr>
              <a:t>PROBLEM STATEMENT </a:t>
            </a:r>
          </a:p>
        </p:txBody>
      </p:sp>
      <p:sp>
        <p:nvSpPr>
          <p:cNvPr id="1048713" name="Subtitle 1048712"/>
          <p:cNvSpPr>
            <a:spLocks noGrp="1"/>
          </p:cNvSpPr>
          <p:nvPr>
            <p:ph type="subTitle" idx="1"/>
          </p:nvPr>
        </p:nvSpPr>
        <p:spPr>
          <a:xfrm>
            <a:off x="444647" y="1217465"/>
            <a:ext cx="10950654" cy="4783869"/>
          </a:xfrm>
        </p:spPr>
        <p:txBody>
          <a:bodyPr/>
          <a:lstStyle/>
          <a:p>
            <a:endParaRPr lang="en-US" sz="3200" dirty="0">
              <a:solidFill>
                <a:schemeClr val="bg2"/>
              </a:solidFill>
              <a:latin typeface="Times New Roman" panose="02020603050405020304" pitchFamily="18" charset="0"/>
              <a:cs typeface="Times New Roman" panose="02020603050405020304" pitchFamily="18" charset="0"/>
            </a:endParaRPr>
          </a:p>
          <a:p>
            <a:r>
              <a:rPr lang="en-US" sz="3200" dirty="0">
                <a:solidFill>
                  <a:schemeClr val="bg2"/>
                </a:solidFill>
                <a:latin typeface="Times New Roman" panose="02020603050405020304" pitchFamily="18" charset="0"/>
                <a:cs typeface="Times New Roman" panose="02020603050405020304" pitchFamily="18" charset="0"/>
              </a:rPr>
              <a:t>1.Users face difficulties due to the absence of this feature, limiting functionality.</a:t>
            </a:r>
          </a:p>
          <a:p>
            <a:r>
              <a:rPr lang="en-US" sz="3200" dirty="0">
                <a:solidFill>
                  <a:schemeClr val="bg2"/>
                </a:solidFill>
                <a:latin typeface="Times New Roman" panose="02020603050405020304" pitchFamily="18" charset="0"/>
                <a:cs typeface="Times New Roman" panose="02020603050405020304" pitchFamily="18" charset="0"/>
              </a:rPr>
              <a:t>2.Current system does not fully meet user needs or expectations.</a:t>
            </a:r>
          </a:p>
          <a:p>
            <a:r>
              <a:rPr lang="en-US" sz="3200" dirty="0">
                <a:solidFill>
                  <a:schemeClr val="bg2"/>
                </a:solidFill>
                <a:latin typeface="Times New Roman" panose="02020603050405020304" pitchFamily="18" charset="0"/>
                <a:cs typeface="Times New Roman" panose="02020603050405020304" pitchFamily="18" charset="0"/>
              </a:rPr>
              <a:t>3. Lack of this feature reduces efficiency and user experience.</a:t>
            </a:r>
          </a:p>
          <a:p>
            <a:r>
              <a:rPr lang="en-US" sz="3200" dirty="0">
                <a:solidFill>
                  <a:schemeClr val="bg2"/>
                </a:solidFill>
                <a:latin typeface="Times New Roman" panose="02020603050405020304" pitchFamily="18" charset="0"/>
                <a:cs typeface="Times New Roman" panose="02020603050405020304" pitchFamily="18" charset="0"/>
              </a:rPr>
              <a:t>4. Competitor platforms already provide similar functionality, creating a gap.</a:t>
            </a:r>
          </a:p>
          <a:p>
            <a:r>
              <a:rPr lang="en-US" sz="3200" dirty="0">
                <a:solidFill>
                  <a:schemeClr val="bg2"/>
                </a:solidFill>
                <a:latin typeface="Times New Roman" panose="02020603050405020304" pitchFamily="18" charset="0"/>
                <a:cs typeface="Times New Roman" panose="02020603050405020304" pitchFamily="18" charset="0"/>
              </a:rPr>
              <a:t>5. Adding the feature will enhance usability, engagement, and overall satisfaction.</a:t>
            </a:r>
          </a:p>
          <a:p>
            <a:endParaRPr lang="en-US" sz="3200"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02" name="TextBox 1049401"/>
          <p:cNvSpPr txBox="1"/>
          <p:nvPr/>
        </p:nvSpPr>
        <p:spPr>
          <a:xfrm>
            <a:off x="0" y="0"/>
            <a:ext cx="6096000" cy="707886"/>
          </a:xfrm>
          <a:prstGeom prst="rect">
            <a:avLst/>
          </a:prstGeom>
        </p:spPr>
        <p:txBody>
          <a:bodyPr wrap="square" rtlCol="0">
            <a:spAutoFit/>
          </a:bodyPr>
          <a:lstStyle/>
          <a:p>
            <a:pPr marL="457200" indent="-457200">
              <a:buFont typeface="Wingdings" panose="05000000000000000000" pitchFamily="2" charset="2"/>
              <a:buChar char="Ø"/>
            </a:pPr>
            <a:r>
              <a:rPr lang="en-US" sz="4000" b="1" dirty="0">
                <a:solidFill>
                  <a:schemeClr val="bg2"/>
                </a:solidFill>
                <a:latin typeface="Times New Roman" panose="02020603050405020304" pitchFamily="18" charset="0"/>
                <a:cs typeface="Times New Roman" panose="02020603050405020304" pitchFamily="18" charset="0"/>
              </a:rPr>
              <a:t>PROJECT OVERVIEW</a:t>
            </a:r>
          </a:p>
        </p:txBody>
      </p:sp>
      <p:sp>
        <p:nvSpPr>
          <p:cNvPr id="1049403" name="TextBox 1049402"/>
          <p:cNvSpPr txBox="1"/>
          <p:nvPr/>
        </p:nvSpPr>
        <p:spPr>
          <a:xfrm>
            <a:off x="308949" y="1087733"/>
            <a:ext cx="11574102" cy="5509200"/>
          </a:xfrm>
          <a:prstGeom prst="rect">
            <a:avLst/>
          </a:prstGeom>
        </p:spPr>
        <p:txBody>
          <a:bodyPr wrap="square" rtlCol="0">
            <a:spAutoFit/>
          </a:bodyPr>
          <a:lstStyle/>
          <a:p>
            <a:r>
              <a:rPr lang="en-US" sz="3200" dirty="0">
                <a:solidFill>
                  <a:schemeClr val="bg2"/>
                </a:solidFill>
                <a:latin typeface="Times New Roman" panose="02020603050405020304" pitchFamily="18" charset="0"/>
                <a:cs typeface="Times New Roman" panose="02020603050405020304" pitchFamily="18" charset="0"/>
              </a:rPr>
              <a:t>1. Understand the problem and gather detailed user requirements.
2. Plan the scope, resources, and timeline for development.
3. Design the feature with a focus on usability and efficiency.
4. Develop and integrate the feature into the existing system.
5. Test thoroughly to ensure quality, performance, and reliability.
6. Deploy the feature, collect user feedback, and optimize further.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04" name="TextBox 1049403"/>
          <p:cNvSpPr txBox="1"/>
          <p:nvPr/>
        </p:nvSpPr>
        <p:spPr>
          <a:xfrm>
            <a:off x="0" y="0"/>
            <a:ext cx="4572000" cy="707886"/>
          </a:xfrm>
          <a:prstGeom prst="rect">
            <a:avLst/>
          </a:prstGeom>
        </p:spPr>
        <p:txBody>
          <a:bodyPr wrap="square" rtlCol="0">
            <a:spAutoFit/>
          </a:bodyPr>
          <a:lstStyle/>
          <a:p>
            <a:pPr marL="457200" indent="-457200">
              <a:buFont typeface="Wingdings" panose="05000000000000000000" pitchFamily="2" charset="2"/>
              <a:buChar char="Ø"/>
            </a:pPr>
            <a:r>
              <a:rPr lang="en-US" sz="4000" b="1" dirty="0">
                <a:solidFill>
                  <a:schemeClr val="bg2"/>
                </a:solidFill>
                <a:latin typeface="Times New Roman" panose="02020603050405020304" pitchFamily="18" charset="0"/>
                <a:cs typeface="Times New Roman" panose="02020603050405020304" pitchFamily="18" charset="0"/>
              </a:rPr>
              <a:t>END USER</a:t>
            </a:r>
          </a:p>
        </p:txBody>
      </p:sp>
      <p:sp>
        <p:nvSpPr>
          <p:cNvPr id="1049405" name="TextBox 1049404"/>
          <p:cNvSpPr txBox="1"/>
          <p:nvPr/>
        </p:nvSpPr>
        <p:spPr>
          <a:xfrm>
            <a:off x="1009606" y="353943"/>
            <a:ext cx="11240201" cy="6555641"/>
          </a:xfrm>
          <a:prstGeom prst="rect">
            <a:avLst/>
          </a:prstGeom>
        </p:spPr>
        <p:txBody>
          <a:bodyPr wrap="square" rtlCol="0">
            <a:spAutoFit/>
          </a:bodyPr>
          <a:lstStyle/>
          <a:p>
            <a:r>
              <a:rPr lang="en-US" sz="2800" dirty="0">
                <a:solidFill>
                  <a:schemeClr val="bg2"/>
                </a:solidFill>
                <a:latin typeface="Times New Roman" panose="02020603050405020304" pitchFamily="18" charset="0"/>
                <a:cs typeface="Times New Roman" panose="02020603050405020304" pitchFamily="18" charset="0"/>
              </a:rPr>
              <a:t>
1. Understand the problem and gather detailed user requirements.
2. Plan the scope, resources, and timeline for development.
3. Design the feature with a focus on usability and efficiency.
4. Develop and integrate the feature into the existing system.
5. Test thoroughly to ensure quality, performance, and reliability.
6. Deploy the feature, collect user feedback, and optimize further.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7" name="Title 1048716"/>
          <p:cNvSpPr>
            <a:spLocks noGrp="1"/>
          </p:cNvSpPr>
          <p:nvPr>
            <p:ph type="title"/>
          </p:nvPr>
        </p:nvSpPr>
        <p:spPr>
          <a:xfrm>
            <a:off x="0" y="-257194"/>
            <a:ext cx="10515600" cy="1325562"/>
          </a:xfrm>
        </p:spPr>
        <p:txBody>
          <a:bodyPr/>
          <a:lstStyle/>
          <a:p>
            <a:pPr marL="571500" indent="-571500">
              <a:buFont typeface="Wingdings" panose="05000000000000000000" pitchFamily="2" charset="2"/>
              <a:buChar char="Ø"/>
            </a:pPr>
            <a:r>
              <a:rPr lang="en-US" sz="4000" b="1" dirty="0">
                <a:solidFill>
                  <a:schemeClr val="bg2"/>
                </a:solidFill>
                <a:latin typeface="Times New Roman" panose="02020603050405020304" pitchFamily="18" charset="0"/>
                <a:cs typeface="Times New Roman" panose="02020603050405020304" pitchFamily="18" charset="0"/>
              </a:rPr>
              <a:t>TOOLS AND TECHNOLOGIES</a:t>
            </a:r>
          </a:p>
        </p:txBody>
      </p:sp>
      <p:sp>
        <p:nvSpPr>
          <p:cNvPr id="1049406" name="TextBox 1049405"/>
          <p:cNvSpPr txBox="1"/>
          <p:nvPr/>
        </p:nvSpPr>
        <p:spPr>
          <a:xfrm>
            <a:off x="555347" y="960392"/>
            <a:ext cx="11636653" cy="5893921"/>
          </a:xfrm>
          <a:prstGeom prst="rect">
            <a:avLst/>
          </a:prstGeom>
        </p:spPr>
        <p:txBody>
          <a:bodyPr wrap="square" rtlCol="0">
            <a:spAutoFit/>
          </a:bodyPr>
          <a:lstStyle/>
          <a:p>
            <a:r>
              <a:rPr lang="en-US" sz="2900" dirty="0">
                <a:solidFill>
                  <a:schemeClr val="bg2"/>
                </a:solidFill>
                <a:latin typeface="Times New Roman" panose="02020603050405020304" pitchFamily="18" charset="0"/>
                <a:cs typeface="Times New Roman" panose="02020603050405020304" pitchFamily="18" charset="0"/>
              </a:rPr>
              <a:t>1. </a:t>
            </a:r>
            <a:r>
              <a:rPr lang="en-US" sz="2900" b="1" dirty="0">
                <a:solidFill>
                  <a:schemeClr val="bg2"/>
                </a:solidFill>
                <a:latin typeface="Times New Roman" panose="02020603050405020304" pitchFamily="18" charset="0"/>
                <a:cs typeface="Times New Roman" panose="02020603050405020304" pitchFamily="18" charset="0"/>
              </a:rPr>
              <a:t>Programming Languages </a:t>
            </a:r>
            <a:r>
              <a:rPr lang="en-US" sz="2900" dirty="0">
                <a:solidFill>
                  <a:schemeClr val="bg2"/>
                </a:solidFill>
                <a:latin typeface="Times New Roman" panose="02020603050405020304" pitchFamily="18" charset="0"/>
                <a:cs typeface="Times New Roman" panose="02020603050405020304" pitchFamily="18" charset="0"/>
              </a:rPr>
              <a:t>– e.g., Python, Java, or JavaScript for development.
2. </a:t>
            </a:r>
            <a:r>
              <a:rPr lang="en-US" sz="2900" b="1" dirty="0">
                <a:solidFill>
                  <a:schemeClr val="bg2"/>
                </a:solidFill>
                <a:latin typeface="Times New Roman" panose="02020603050405020304" pitchFamily="18" charset="0"/>
                <a:cs typeface="Times New Roman" panose="02020603050405020304" pitchFamily="18" charset="0"/>
              </a:rPr>
              <a:t>Frameworks</a:t>
            </a:r>
            <a:r>
              <a:rPr lang="en-US" sz="2900" dirty="0">
                <a:solidFill>
                  <a:schemeClr val="bg2"/>
                </a:solidFill>
                <a:latin typeface="Times New Roman" panose="02020603050405020304" pitchFamily="18" charset="0"/>
                <a:cs typeface="Times New Roman" panose="02020603050405020304" pitchFamily="18" charset="0"/>
              </a:rPr>
              <a:t> – like React, Angular, or Django to speed up building.
3. </a:t>
            </a:r>
            <a:r>
              <a:rPr lang="en-US" sz="2900" b="1" dirty="0">
                <a:solidFill>
                  <a:schemeClr val="bg2"/>
                </a:solidFill>
                <a:latin typeface="Times New Roman" panose="02020603050405020304" pitchFamily="18" charset="0"/>
                <a:cs typeface="Times New Roman" panose="02020603050405020304" pitchFamily="18" charset="0"/>
              </a:rPr>
              <a:t>Databases</a:t>
            </a:r>
            <a:r>
              <a:rPr lang="en-US" sz="2900" dirty="0">
                <a:solidFill>
                  <a:schemeClr val="bg2"/>
                </a:solidFill>
                <a:latin typeface="Times New Roman" panose="02020603050405020304" pitchFamily="18" charset="0"/>
                <a:cs typeface="Times New Roman" panose="02020603050405020304" pitchFamily="18" charset="0"/>
              </a:rPr>
              <a:t> – MySQL, MongoDB, or Firebase to store and manage data.
4. </a:t>
            </a:r>
            <a:r>
              <a:rPr lang="en-US" sz="2900" b="1" dirty="0">
                <a:solidFill>
                  <a:schemeClr val="bg2"/>
                </a:solidFill>
                <a:latin typeface="Times New Roman" panose="02020603050405020304" pitchFamily="18" charset="0"/>
                <a:cs typeface="Times New Roman" panose="02020603050405020304" pitchFamily="18" charset="0"/>
              </a:rPr>
              <a:t>Version Control </a:t>
            </a:r>
            <a:r>
              <a:rPr lang="en-US" sz="2900" dirty="0">
                <a:solidFill>
                  <a:schemeClr val="bg2"/>
                </a:solidFill>
                <a:latin typeface="Times New Roman" panose="02020603050405020304" pitchFamily="18" charset="0"/>
                <a:cs typeface="Times New Roman" panose="02020603050405020304" pitchFamily="18" charset="0"/>
              </a:rPr>
              <a:t>– Git/GitHub for tracking code changes and collaboration.
5. </a:t>
            </a:r>
            <a:r>
              <a:rPr lang="en-US" sz="2900" b="1" dirty="0">
                <a:solidFill>
                  <a:schemeClr val="bg2"/>
                </a:solidFill>
                <a:latin typeface="Times New Roman" panose="02020603050405020304" pitchFamily="18" charset="0"/>
                <a:cs typeface="Times New Roman" panose="02020603050405020304" pitchFamily="18" charset="0"/>
              </a:rPr>
              <a:t>Testing Tools </a:t>
            </a:r>
            <a:r>
              <a:rPr lang="en-US" sz="2900" dirty="0">
                <a:solidFill>
                  <a:schemeClr val="bg2"/>
                </a:solidFill>
                <a:latin typeface="Times New Roman" panose="02020603050405020304" pitchFamily="18" charset="0"/>
                <a:cs typeface="Times New Roman" panose="02020603050405020304" pitchFamily="18" charset="0"/>
              </a:rPr>
              <a:t>– Selenium, JUnit, or Postman to ensure quality.
6. </a:t>
            </a:r>
            <a:r>
              <a:rPr lang="en-US" sz="2900" b="1" dirty="0">
                <a:solidFill>
                  <a:schemeClr val="bg2"/>
                </a:solidFill>
                <a:latin typeface="Times New Roman" panose="02020603050405020304" pitchFamily="18" charset="0"/>
                <a:cs typeface="Times New Roman" panose="02020603050405020304" pitchFamily="18" charset="0"/>
              </a:rPr>
              <a:t>Deployment Platforms </a:t>
            </a:r>
            <a:r>
              <a:rPr lang="en-US" sz="2900" dirty="0">
                <a:solidFill>
                  <a:schemeClr val="bg2"/>
                </a:solidFill>
                <a:latin typeface="Times New Roman" panose="02020603050405020304" pitchFamily="18" charset="0"/>
                <a:cs typeface="Times New Roman" panose="02020603050405020304" pitchFamily="18" charset="0"/>
              </a:rPr>
              <a:t>– AWS, Azure, or Docker for hosting and scaling.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07" name="TextBox 1049406"/>
          <p:cNvSpPr txBox="1"/>
          <p:nvPr/>
        </p:nvSpPr>
        <p:spPr>
          <a:xfrm>
            <a:off x="0" y="26069"/>
            <a:ext cx="9412014" cy="707886"/>
          </a:xfrm>
          <a:prstGeom prst="rect">
            <a:avLst/>
          </a:prstGeom>
        </p:spPr>
        <p:txBody>
          <a:bodyPr wrap="square" rtlCol="0">
            <a:spAutoFit/>
          </a:bodyPr>
          <a:lstStyle/>
          <a:p>
            <a:pPr marL="571500" indent="-571500">
              <a:buFont typeface="Wingdings" panose="05000000000000000000" pitchFamily="2" charset="2"/>
              <a:buChar char="Ø"/>
            </a:pPr>
            <a:r>
              <a:rPr lang="en-US" sz="4000" b="1" dirty="0">
                <a:solidFill>
                  <a:schemeClr val="bg2"/>
                </a:solidFill>
                <a:latin typeface="Times New Roman" panose="02020603050405020304" pitchFamily="18" charset="0"/>
                <a:cs typeface="Times New Roman" panose="02020603050405020304" pitchFamily="18" charset="0"/>
              </a:rPr>
              <a:t>PORTFOLIO DESIGN AND LAYOUT</a:t>
            </a:r>
          </a:p>
        </p:txBody>
      </p:sp>
      <p:sp>
        <p:nvSpPr>
          <p:cNvPr id="1049408" name="TextBox 1049407"/>
          <p:cNvSpPr txBox="1"/>
          <p:nvPr/>
        </p:nvSpPr>
        <p:spPr>
          <a:xfrm>
            <a:off x="609104" y="742696"/>
            <a:ext cx="11825131" cy="6036909"/>
          </a:xfrm>
          <a:prstGeom prst="rect">
            <a:avLst/>
          </a:prstGeom>
        </p:spPr>
        <p:txBody>
          <a:bodyPr wrap="square" rtlCol="0">
            <a:spAutoFit/>
          </a:bodyPr>
          <a:lstStyle/>
          <a:p>
            <a:pPr>
              <a:lnSpc>
                <a:spcPct val="150000"/>
              </a:lnSpc>
            </a:pPr>
            <a:r>
              <a:rPr lang="en-US" sz="2900" dirty="0">
                <a:solidFill>
                  <a:schemeClr val="bg2"/>
                </a:solidFill>
                <a:latin typeface="Times New Roman" panose="02020603050405020304" pitchFamily="18" charset="0"/>
                <a:cs typeface="Times New Roman" panose="02020603050405020304" pitchFamily="18" charset="0"/>
              </a:rPr>
              <a:t>1. </a:t>
            </a:r>
            <a:r>
              <a:rPr lang="en-US" sz="2900" b="1" dirty="0">
                <a:solidFill>
                  <a:schemeClr val="bg2"/>
                </a:solidFill>
                <a:latin typeface="Times New Roman" panose="02020603050405020304" pitchFamily="18" charset="0"/>
                <a:cs typeface="Times New Roman" panose="02020603050405020304" pitchFamily="18" charset="0"/>
              </a:rPr>
              <a:t>Cover Page </a:t>
            </a:r>
            <a:r>
              <a:rPr lang="en-US" sz="2900" dirty="0">
                <a:solidFill>
                  <a:schemeClr val="bg2"/>
                </a:solidFill>
                <a:latin typeface="Times New Roman" panose="02020603050405020304" pitchFamily="18" charset="0"/>
                <a:cs typeface="Times New Roman" panose="02020603050405020304" pitchFamily="18" charset="0"/>
              </a:rPr>
              <a:t>– Title of the project, your name, and a clean visual theme.
2. </a:t>
            </a:r>
            <a:r>
              <a:rPr lang="en-US" sz="2900" b="1" dirty="0">
                <a:solidFill>
                  <a:schemeClr val="bg2"/>
                </a:solidFill>
                <a:latin typeface="Times New Roman" panose="02020603050405020304" pitchFamily="18" charset="0"/>
                <a:cs typeface="Times New Roman" panose="02020603050405020304" pitchFamily="18" charset="0"/>
              </a:rPr>
              <a:t>Introduction</a:t>
            </a:r>
            <a:r>
              <a:rPr lang="en-US" sz="2900" dirty="0">
                <a:solidFill>
                  <a:schemeClr val="bg2"/>
                </a:solidFill>
                <a:latin typeface="Times New Roman" panose="02020603050405020304" pitchFamily="18" charset="0"/>
                <a:cs typeface="Times New Roman" panose="02020603050405020304" pitchFamily="18" charset="0"/>
              </a:rPr>
              <a:t> – Brief overview of the feature and its purpose.
3. </a:t>
            </a:r>
            <a:r>
              <a:rPr lang="en-US" sz="2900" b="1" dirty="0">
                <a:solidFill>
                  <a:schemeClr val="bg2"/>
                </a:solidFill>
                <a:latin typeface="Times New Roman" panose="02020603050405020304" pitchFamily="18" charset="0"/>
                <a:cs typeface="Times New Roman" panose="02020603050405020304" pitchFamily="18" charset="0"/>
              </a:rPr>
              <a:t>Problem Statement </a:t>
            </a:r>
            <a:r>
              <a:rPr lang="en-US" sz="2900" dirty="0">
                <a:solidFill>
                  <a:schemeClr val="bg2"/>
                </a:solidFill>
                <a:latin typeface="Times New Roman" panose="02020603050405020304" pitchFamily="18" charset="0"/>
                <a:cs typeface="Times New Roman" panose="02020603050405020304" pitchFamily="18" charset="0"/>
              </a:rPr>
              <a:t>– Explain the issue the feature is solving.
4. </a:t>
            </a:r>
            <a:r>
              <a:rPr lang="en-US" sz="2900" b="1" dirty="0">
                <a:solidFill>
                  <a:schemeClr val="bg2"/>
                </a:solidFill>
                <a:latin typeface="Times New Roman" panose="02020603050405020304" pitchFamily="18" charset="0"/>
                <a:cs typeface="Times New Roman" panose="02020603050405020304" pitchFamily="18" charset="0"/>
              </a:rPr>
              <a:t>Project Overview </a:t>
            </a:r>
            <a:r>
              <a:rPr lang="en-US" sz="2900" dirty="0">
                <a:solidFill>
                  <a:schemeClr val="bg2"/>
                </a:solidFill>
                <a:latin typeface="Times New Roman" panose="02020603050405020304" pitchFamily="18" charset="0"/>
                <a:cs typeface="Times New Roman" panose="02020603050405020304" pitchFamily="18" charset="0"/>
              </a:rPr>
              <a:t>– Steps followed: planning, design, development,     testing, deployment.
5. </a:t>
            </a:r>
            <a:r>
              <a:rPr lang="en-US" sz="2900" b="1" dirty="0">
                <a:solidFill>
                  <a:schemeClr val="bg2"/>
                </a:solidFill>
                <a:latin typeface="Times New Roman" panose="02020603050405020304" pitchFamily="18" charset="0"/>
                <a:cs typeface="Times New Roman" panose="02020603050405020304" pitchFamily="18" charset="0"/>
              </a:rPr>
              <a:t>Tools &amp; Technologies </a:t>
            </a:r>
            <a:r>
              <a:rPr lang="en-US" sz="2900" dirty="0">
                <a:solidFill>
                  <a:schemeClr val="bg2"/>
                </a:solidFill>
                <a:latin typeface="Times New Roman" panose="02020603050405020304" pitchFamily="18" charset="0"/>
                <a:cs typeface="Times New Roman" panose="02020603050405020304" pitchFamily="18" charset="0"/>
              </a:rPr>
              <a:t>– List of languages, frameworks, and platforms used.
6. </a:t>
            </a:r>
            <a:r>
              <a:rPr lang="en-US" sz="2900" b="1" dirty="0">
                <a:solidFill>
                  <a:schemeClr val="bg2"/>
                </a:solidFill>
                <a:latin typeface="Times New Roman" panose="02020603050405020304" pitchFamily="18" charset="0"/>
                <a:cs typeface="Times New Roman" panose="02020603050405020304" pitchFamily="18" charset="0"/>
              </a:rPr>
              <a:t>Screenshots &amp; Results </a:t>
            </a:r>
            <a:r>
              <a:rPr lang="en-US" sz="2900" dirty="0">
                <a:solidFill>
                  <a:schemeClr val="bg2"/>
                </a:solidFill>
                <a:latin typeface="Times New Roman" panose="02020603050405020304" pitchFamily="18" charset="0"/>
                <a:cs typeface="Times New Roman" panose="02020603050405020304" pitchFamily="18" charset="0"/>
              </a:rPr>
              <a:t>– Visuals of the feature, outcomes, and user benefits.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8" name="Title 1048717"/>
          <p:cNvSpPr>
            <a:spLocks noGrp="1"/>
          </p:cNvSpPr>
          <p:nvPr>
            <p:ph type="title"/>
          </p:nvPr>
        </p:nvSpPr>
        <p:spPr>
          <a:xfrm>
            <a:off x="0" y="-257066"/>
            <a:ext cx="10515600" cy="1325562"/>
          </a:xfrm>
        </p:spPr>
        <p:txBody>
          <a:bodyPr/>
          <a:lstStyle/>
          <a:p>
            <a:pPr marL="571500" indent="-571500">
              <a:buFont typeface="Wingdings" panose="05000000000000000000" pitchFamily="2" charset="2"/>
              <a:buChar char="Ø"/>
            </a:pPr>
            <a:r>
              <a:rPr lang="en-US" sz="4000" dirty="0">
                <a:solidFill>
                  <a:schemeClr val="bg2"/>
                </a:solidFill>
                <a:latin typeface="Times New Roman" panose="02020603050405020304" pitchFamily="18" charset="0"/>
                <a:cs typeface="Times New Roman" panose="02020603050405020304" pitchFamily="18" charset="0"/>
              </a:rPr>
              <a:t>FEATURE AND FUNCTIONALITY</a:t>
            </a:r>
          </a:p>
        </p:txBody>
      </p:sp>
      <p:sp>
        <p:nvSpPr>
          <p:cNvPr id="1049409" name="TextBox 1049408"/>
          <p:cNvSpPr txBox="1"/>
          <p:nvPr/>
        </p:nvSpPr>
        <p:spPr>
          <a:xfrm>
            <a:off x="339287" y="1336509"/>
            <a:ext cx="12182589" cy="5262979"/>
          </a:xfrm>
          <a:prstGeom prst="rect">
            <a:avLst/>
          </a:prstGeom>
        </p:spPr>
        <p:txBody>
          <a:bodyPr wrap="square" rtlCol="0">
            <a:spAutoFit/>
          </a:bodyPr>
          <a:lstStyle/>
          <a:p>
            <a:r>
              <a:rPr lang="en-US" sz="2800" dirty="0">
                <a:solidFill>
                  <a:schemeClr val="bg2"/>
                </a:solidFill>
                <a:latin typeface="Times New Roman" panose="02020603050405020304" pitchFamily="18" charset="0"/>
                <a:cs typeface="Times New Roman" panose="02020603050405020304" pitchFamily="18" charset="0"/>
              </a:rPr>
              <a:t>1. Feature Definition – The new capability added to the system to solve a specific problem.
2. Core Functionality – How the feature works to achieve its main purpose.
3. User Interaction – Simple, intuitive design so users can easily access and use it.
4. Integration – Works smoothly with existing system modules and services.
5. Performance – Provides fast, reliable, and efficient results for the end user.
6. Scalability – Can be improved or expanded in the future based on user needs.</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10.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11.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13.xml><?xml version="1.0" encoding="utf-8"?>
<a:theme xmlns:a="http://schemas.openxmlformats.org/drawingml/2006/main" name="Office 主题">
  <a:themeElements>
    <a:clrScheme na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3.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4.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5.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6.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7.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8.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9.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docProps/app.xml><?xml version="1.0" encoding="utf-8"?>
<Properties xmlns="http://schemas.openxmlformats.org/officeDocument/2006/extended-properties" xmlns:vt="http://schemas.openxmlformats.org/officeDocument/2006/docPropsVTypes">
  <TotalTime>45</TotalTime>
  <Words>820</Words>
  <Application>Microsoft Office PowerPoint</Application>
  <PresentationFormat>Widescreen</PresentationFormat>
  <Paragraphs>36</Paragraphs>
  <Slides>14</Slides>
  <Notes>1</Notes>
  <HiddenSlides>0</HiddenSlides>
  <MMClips>0</MMClips>
  <ScaleCrop>false</ScaleCrop>
  <HeadingPairs>
    <vt:vector size="6" baseType="variant">
      <vt:variant>
        <vt:lpstr>Fonts Used</vt:lpstr>
      </vt:variant>
      <vt:variant>
        <vt:i4>6</vt:i4>
      </vt:variant>
      <vt:variant>
        <vt:lpstr>Theme</vt:lpstr>
      </vt:variant>
      <vt:variant>
        <vt:i4>11</vt:i4>
      </vt:variant>
      <vt:variant>
        <vt:lpstr>Slide Titles</vt:lpstr>
      </vt:variant>
      <vt:variant>
        <vt:i4>14</vt:i4>
      </vt:variant>
    </vt:vector>
  </HeadingPairs>
  <TitlesOfParts>
    <vt:vector size="31" baseType="lpstr">
      <vt:lpstr>等线</vt:lpstr>
      <vt:lpstr>Arial</vt:lpstr>
      <vt:lpstr>Calibri</vt:lpstr>
      <vt:lpstr>Calibri Light</vt:lpstr>
      <vt:lpstr>Times New Roman</vt:lpstr>
      <vt:lpstr>Wingdings</vt:lpstr>
      <vt:lpstr>Office 主题</vt:lpstr>
      <vt:lpstr>Office 主题</vt:lpstr>
      <vt:lpstr>Office 主题</vt:lpstr>
      <vt:lpstr>Office 主题</vt:lpstr>
      <vt:lpstr>Office 主题</vt:lpstr>
      <vt:lpstr>Office 主题</vt:lpstr>
      <vt:lpstr>Office 主题</vt:lpstr>
      <vt:lpstr>Office 主题</vt:lpstr>
      <vt:lpstr>Office 主题</vt:lpstr>
      <vt:lpstr>Office 主题</vt:lpstr>
      <vt:lpstr>Office 主题</vt:lpstr>
      <vt:lpstr>PowerPoint Presentation</vt:lpstr>
      <vt:lpstr>PowerPoint Presentation</vt:lpstr>
      <vt:lpstr>PowerPoint Presentation</vt:lpstr>
      <vt:lpstr>PROBLEM STATEMENT </vt:lpstr>
      <vt:lpstr>PowerPoint Presentation</vt:lpstr>
      <vt:lpstr>PowerPoint Presentation</vt:lpstr>
      <vt:lpstr>TOOLS AND TECHNOLOGIES</vt:lpstr>
      <vt:lpstr>PowerPoint Presentation</vt:lpstr>
      <vt:lpstr>FEATURE AND FUNCTIONALITY</vt:lpstr>
      <vt:lpstr>RESULT </vt:lpstr>
      <vt:lpstr>SCREENSHOT </vt:lpstr>
      <vt:lpstr>SCREENSHOT</vt:lpstr>
      <vt:lpstr>CONCLUSION </vt:lpstr>
      <vt:lpstr>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faraz</cp:lastModifiedBy>
  <cp:revision>5</cp:revision>
  <dcterms:created xsi:type="dcterms:W3CDTF">2015-08-08T09:19:57Z</dcterms:created>
  <dcterms:modified xsi:type="dcterms:W3CDTF">2025-09-07T04:21:19Z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6b62af2a1306490597bebb028926fc62</vt:lpwstr>
  </property>
</Properties>
</file>