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22713"/>
            <a:ext cx="10245725" cy="3463018"/>
          </a:xfrm>
        </p:spPr>
        <p:txBody>
          <a:bodyPr/>
          <a:lstStyle/>
          <a:p>
            <a:r>
              <a:rPr lang="en-US" dirty="0" smtClean="0"/>
              <a:t>Customer Management		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 smtClean="0"/>
              <a:t>Thirumalesh</a:t>
            </a:r>
            <a:r>
              <a:rPr lang="en-US" sz="2400" dirty="0"/>
              <a:t> </a:t>
            </a:r>
            <a:r>
              <a:rPr lang="en-US" sz="2400" dirty="0" err="1" smtClean="0"/>
              <a:t>Gundrath</a:t>
            </a:r>
            <a:r>
              <a:rPr lang="en-US" sz="2400" dirty="0" smtClean="0"/>
              <a:t>(u01283768)</a:t>
            </a:r>
          </a:p>
          <a:p>
            <a:r>
              <a:rPr lang="en-US" sz="2400" dirty="0" err="1" smtClean="0"/>
              <a:t>Saikrishna</a:t>
            </a:r>
            <a:r>
              <a:rPr lang="en-US" sz="2400" dirty="0" smtClean="0"/>
              <a:t> Thatipamula(u01313677)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5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" y="365817"/>
            <a:ext cx="3940358" cy="63758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50" y="365816"/>
            <a:ext cx="4282835" cy="6375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68937" y="989214"/>
            <a:ext cx="2635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Management</a:t>
            </a:r>
          </a:p>
          <a:p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Customer: ID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Customer</a:t>
            </a:r>
            <a:r>
              <a:rPr lang="en-US" dirty="0" smtClean="0"/>
              <a:t>: USERNAME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Customer</a:t>
            </a:r>
            <a:r>
              <a:rPr lang="en-US" dirty="0" smtClean="0"/>
              <a:t>: ADDRESS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Customer</a:t>
            </a:r>
            <a:r>
              <a:rPr lang="en-US" dirty="0" smtClean="0"/>
              <a:t>: MOBILE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Customer</a:t>
            </a:r>
            <a:r>
              <a:rPr lang="en-US" dirty="0" smtClean="0"/>
              <a:t>: EMAIL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54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Celestial</vt:lpstr>
      <vt:lpstr>Customer Management      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Management     Docker+</dc:title>
  <dc:creator>sai krishna Thatipamula</dc:creator>
  <cp:lastModifiedBy>sai krishna Thatipamula</cp:lastModifiedBy>
  <cp:revision>3</cp:revision>
  <dcterms:created xsi:type="dcterms:W3CDTF">2017-04-27T03:50:48Z</dcterms:created>
  <dcterms:modified xsi:type="dcterms:W3CDTF">2017-04-27T04:40:48Z</dcterms:modified>
</cp:coreProperties>
</file>