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9" d="100"/>
          <a:sy n="79" d="100"/>
        </p:scale>
        <p:origin x="-36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262845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95400" y="3048000"/>
            <a:ext cx="8686800" cy="1938992"/>
          </a:xfrm>
          <a:prstGeom prst="rect">
            <a:avLst/>
          </a:prstGeom>
          <a:noFill/>
        </p:spPr>
        <p:txBody>
          <a:bodyPr wrap="square" rtlCol="0">
            <a:spAutoFit/>
          </a:bodyPr>
          <a:lstStyle/>
          <a:p>
            <a:r>
              <a:rPr lang="en-US" sz="2400" dirty="0"/>
              <a:t>STUDENT NAME</a:t>
            </a:r>
            <a:r>
              <a:rPr lang="en-US" sz="2400" dirty="0" smtClean="0"/>
              <a:t>: AK THIRUNAVUKKARASU</a:t>
            </a:r>
            <a:endParaRPr lang="en-US" sz="2400" dirty="0"/>
          </a:p>
          <a:p>
            <a:r>
              <a:rPr lang="en-US" sz="2400" dirty="0"/>
              <a:t>REGISTER NO: </a:t>
            </a:r>
            <a:r>
              <a:rPr lang="en-US" sz="2400" dirty="0" smtClean="0"/>
              <a:t>B3B5AAFF256B6B6A5234A9A45AADBDEE, 312207651</a:t>
            </a:r>
            <a:endParaRPr lang="en-US" sz="2400" dirty="0"/>
          </a:p>
          <a:p>
            <a:r>
              <a:rPr lang="en-US" sz="2400" dirty="0"/>
              <a:t>DEPARTMENT: B.COM[GENERAL] </a:t>
            </a:r>
          </a:p>
          <a:p>
            <a:r>
              <a:rPr lang="en-US" sz="2400" dirty="0"/>
              <a:t>COLLEGE</a:t>
            </a:r>
            <a:r>
              <a:rPr lang="en-US" sz="2400" dirty="0" smtClean="0"/>
              <a:t>:  </a:t>
            </a:r>
            <a:r>
              <a:rPr lang="en-US" sz="2400" dirty="0"/>
              <a:t>PACHAIYAPPAS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009650" y="1447800"/>
            <a:ext cx="8591550" cy="2800767"/>
          </a:xfrm>
          <a:prstGeom prst="rect">
            <a:avLst/>
          </a:prstGeom>
        </p:spPr>
        <p:txBody>
          <a:bodyPr wrap="square">
            <a:spAutoFit/>
          </a:bodyPr>
          <a:lstStyle/>
          <a:p>
            <a:r>
              <a:rPr lang="en-US" sz="2200" dirty="0"/>
              <a:t>In our modeling approach, we utilized pivot tables to structure and analyze salary data by department and employee type. This method allowed us to efficiently summarize and compare salary distributions, identify patterns, and highlight disparities. The modeling process involved calculating average salaries, assessing variations, and visualizing data to uncover insights into compensation practices. This structured analysis provides a clear basis for evaluating fairness and making informed decisions on salary adjustments.</a:t>
            </a:r>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99825"/>
            <a:ext cx="10896600" cy="426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Diagram</a:t>
            </a: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1200150"/>
            <a:ext cx="1115377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600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143000" y="1524000"/>
            <a:ext cx="8001000" cy="4324261"/>
          </a:xfrm>
          <a:prstGeom prst="rect">
            <a:avLst/>
          </a:prstGeom>
        </p:spPr>
        <p:txBody>
          <a:bodyPr wrap="square">
            <a:spAutoFit/>
          </a:bodyPr>
          <a:lstStyle/>
          <a:p>
            <a:r>
              <a:rPr lang="en-US" sz="2500" dirty="0"/>
              <a:t>In conclusion, our analysis of salary data across departments and employee types has revealed significant variations and disparities in compensation. The insights gained highlight areas where salary adjustments may be needed to ensure fairness and equity. By addressing these disparities, the organization can enhance its compensation practices, improve employee satisfaction, and align salary structures with its strategic goals. Implementing the recommendations from this analysis will support more effective budget management and foster a more equitable work environment.</a:t>
            </a:r>
            <a:endParaRPr lang="en-IN" sz="25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Department-Wise Salary Analysis Based on Employee Type &amp; FTE</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399" y="2019300"/>
            <a:ext cx="7077075" cy="4909036"/>
          </a:xfrm>
          <a:prstGeom prst="rect">
            <a:avLst/>
          </a:prstGeom>
        </p:spPr>
        <p:txBody>
          <a:bodyPr wrap="square">
            <a:spAutoFit/>
          </a:bodyPr>
          <a:lstStyle/>
          <a:p>
            <a:r>
              <a:rPr lang="en-US" sz="2500" b="1" dirty="0"/>
              <a:t>Evaluate Departmental Pay Structures: </a:t>
            </a:r>
            <a:r>
              <a:rPr lang="en-US" sz="2200" dirty="0"/>
              <a:t>Assess whether the salary distribution within each department aligns with expected compensation levels for various roles and responsibilities</a:t>
            </a:r>
            <a:r>
              <a:rPr lang="en-US" sz="2200" dirty="0" smtClean="0"/>
              <a:t>.</a:t>
            </a:r>
          </a:p>
          <a:p>
            <a:endParaRPr lang="en-US" dirty="0"/>
          </a:p>
          <a:p>
            <a:r>
              <a:rPr lang="en-US" sz="2500" b="1" dirty="0"/>
              <a:t>Identify Departmental Salary Discrepancies</a:t>
            </a:r>
            <a:r>
              <a:rPr lang="en-US" dirty="0"/>
              <a:t>: </a:t>
            </a:r>
            <a:r>
              <a:rPr lang="en-US" sz="2200" dirty="0"/>
              <a:t>Determine if significant salary differences exist between departments, and analyze how these discrepancies impact overall fairness and equity</a:t>
            </a:r>
            <a:r>
              <a:rPr lang="en-US" sz="2200" dirty="0" smtClean="0"/>
              <a:t>.</a:t>
            </a:r>
          </a:p>
          <a:p>
            <a:endParaRPr lang="en-US" sz="2200" dirty="0"/>
          </a:p>
          <a:p>
            <a:r>
              <a:rPr lang="en-US" sz="2500" b="1" dirty="0" smtClean="0"/>
              <a:t>Analyze FTE Impact: </a:t>
            </a:r>
            <a:r>
              <a:rPr lang="en-US" sz="2200" dirty="0" smtClean="0"/>
              <a:t>Examine </a:t>
            </a:r>
            <a:r>
              <a:rPr lang="en-US" sz="2200" dirty="0"/>
              <a:t>how Full-Time Equivalent (FTE) status affects salary levels, ensuring that adjustments reflect the true value and workload of different employment types</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819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554819"/>
          </a:xfrm>
          <a:prstGeom prst="rect">
            <a:avLst/>
          </a:prstGeom>
          <a:noFill/>
        </p:spPr>
        <p:txBody>
          <a:bodyPr wrap="square" rtlCol="0">
            <a:spAutoFit/>
          </a:bodyPr>
          <a:lstStyle/>
          <a:p>
            <a:pPr>
              <a:buFont typeface="Arial" panose="020B0604020202020204" pitchFamily="34" charset="0"/>
              <a:buChar char="•"/>
            </a:pPr>
            <a:r>
              <a:rPr lang="en-US" sz="2500" dirty="0">
                <a:solidFill>
                  <a:srgbClr val="0D0D0D"/>
                </a:solidFill>
                <a:latin typeface="Times New Roman" panose="02020603050405020304" pitchFamily="18" charset="0"/>
                <a:cs typeface="Times New Roman" panose="02020603050405020304" pitchFamily="18" charset="0"/>
              </a:rPr>
              <a:t>This project analyzes salary data by department and employee type to identify disparities and trends. Using a pivot table, we examined average salaries and variations to highlight any inequities. Key findings reveal significant differences in salary distribution, impacting fairness and equity. Recommendations will address these issues to improve compensation practices. The goal is to provide actionable insights for better salary adjustments and budget decisions</a:t>
            </a:r>
            <a:r>
              <a:rPr lang="en-US" sz="2400" dirty="0">
                <a:solidFill>
                  <a:srgbClr val="0D0D0D"/>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31154"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837" y="6096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94611" y="1371600"/>
            <a:ext cx="7158789" cy="5647700"/>
          </a:xfrm>
          <a:prstGeom prst="rect">
            <a:avLst/>
          </a:prstGeom>
        </p:spPr>
        <p:txBody>
          <a:bodyPr wrap="square">
            <a:spAutoFit/>
          </a:bodyPr>
          <a:lstStyle/>
          <a:p>
            <a:r>
              <a:rPr lang="en-US" sz="2500" b="1" dirty="0"/>
              <a:t>Senior Management: </a:t>
            </a:r>
            <a:r>
              <a:rPr lang="en-US" sz="2200" dirty="0"/>
              <a:t>They will review the results to understand salary trends and make strategic decisions regarding compensation policies and organizational structure. They will also consider FTE data to guide workforce planning and cost management strategies.</a:t>
            </a:r>
          </a:p>
          <a:p>
            <a:r>
              <a:rPr lang="en-US" sz="2500" b="1" dirty="0" smtClean="0"/>
              <a:t>Department Heads: </a:t>
            </a:r>
            <a:r>
              <a:rPr lang="en-US" sz="2200" dirty="0" smtClean="0"/>
              <a:t>They </a:t>
            </a:r>
            <a:r>
              <a:rPr lang="en-US" sz="2200" dirty="0"/>
              <a:t>will benefit from understanding salary variations within their departments and addressing any compensation-related concerns. They will use FTE insights to manage departmental budgets and ensure that salary distributions reflect the actual contributions of their team members.</a:t>
            </a:r>
          </a:p>
          <a:p>
            <a:r>
              <a:rPr lang="en-US" sz="2500" b="1" dirty="0" smtClean="0"/>
              <a:t>HR Managers</a:t>
            </a:r>
            <a:r>
              <a:rPr lang="en-US" sz="2200" b="1" dirty="0" smtClean="0"/>
              <a:t>: </a:t>
            </a:r>
            <a:r>
              <a:rPr lang="en-US" sz="2200" dirty="0" smtClean="0"/>
              <a:t>They </a:t>
            </a:r>
            <a:r>
              <a:rPr lang="en-US" sz="2200" dirty="0"/>
              <a:t>will use insights to assess and adjust salary structures to ensure fair compensation practices across departments and employee types. They will also use FTE data to align salary adjustments with the actual workload of full-time and part-time employees.</a:t>
            </a:r>
            <a:endParaRPr lang="en-IN"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400" y="1752601"/>
            <a:ext cx="6534150" cy="3939540"/>
          </a:xfrm>
          <a:prstGeom prst="rect">
            <a:avLst/>
          </a:prstGeom>
        </p:spPr>
        <p:txBody>
          <a:bodyPr wrap="square">
            <a:spAutoFit/>
          </a:bodyPr>
          <a:lstStyle/>
          <a:p>
            <a:r>
              <a:rPr lang="en-US" sz="2500" dirty="0"/>
              <a:t>Our solution provides a detailed analysis of salary distribution across departments and employee types using pivot table insights. This approach highlights disparities and trends in compensation, allowing for targeted adjustments to ensure fairness and equity. The value proposition lies in offering actionable insights for better-informed salary and budget decisions, ultimately leading to improved compensation practices and enhanced employee satisfaction.</a:t>
            </a:r>
            <a:endParaRPr lang="en-IN" sz="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42633"/>
            <a:ext cx="8153400" cy="3554819"/>
          </a:xfrm>
          <a:prstGeom prst="rect">
            <a:avLst/>
          </a:prstGeom>
        </p:spPr>
        <p:txBody>
          <a:bodyPr wrap="square">
            <a:spAutoFit/>
          </a:bodyPr>
          <a:lstStyle/>
          <a:p>
            <a:r>
              <a:rPr lang="en-US" sz="2500" dirty="0"/>
              <a:t>The dataset includes comprehensive salary information for employees across various departments and employee types within the organization. It features fields such as employee ID, department name, employee type </a:t>
            </a:r>
            <a:r>
              <a:rPr lang="en-US" sz="2500" dirty="0" smtClean="0"/>
              <a:t> </a:t>
            </a:r>
          </a:p>
          <a:p>
            <a:r>
              <a:rPr lang="en-US" sz="2500" dirty="0" smtClean="0"/>
              <a:t>(</a:t>
            </a:r>
            <a:r>
              <a:rPr lang="en-US" sz="2500" dirty="0"/>
              <a:t>e.g., full-time, part-time, contract), and salary amount. This data enables detailed analysis of salary distribution patterns, average salaries by department, and variations between different employee types, providing a basis for evaluating compensation practices and making informed decisions.</a:t>
            </a:r>
            <a:endParaRPr lang="en-IN" sz="25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362200" y="2076033"/>
            <a:ext cx="8001000" cy="2800767"/>
          </a:xfrm>
          <a:prstGeom prst="rect">
            <a:avLst/>
          </a:prstGeom>
          <a:noFill/>
        </p:spPr>
        <p:txBody>
          <a:bodyPr wrap="square" rtlCol="0">
            <a:spAutoFit/>
          </a:bodyPr>
          <a:lstStyle/>
          <a:p>
            <a:pPr>
              <a:buFont typeface="Arial" panose="020B0604020202020204" pitchFamily="34" charset="0"/>
              <a:buChar char="•"/>
            </a:pPr>
            <a:r>
              <a:rPr lang="en-US" sz="2200" dirty="0">
                <a:solidFill>
                  <a:srgbClr val="0D0D0D"/>
                </a:solidFill>
                <a:latin typeface="Times New Roman" panose="02020603050405020304" pitchFamily="18" charset="0"/>
                <a:cs typeface="Times New Roman" panose="02020603050405020304" pitchFamily="18" charset="0"/>
              </a:rPr>
              <a:t>The "wow" in our solution lies in its ability to reveal hidden salary disparities and trends with precision, enabling tailored adjustments that promote fairness and equity across the organization. By leveraging detailed pivot table analysis, our solution delivers actionable insights that drive more informed and strategic decision-making in compensation management, ultimately enhancing employee satisfaction and aligning salary practices with organizational goals.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749</Words>
  <Application>Microsoft Office PowerPoint</Application>
  <PresentationFormat>Custom</PresentationFormat>
  <Paragraphs>57</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Bar Diagram</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 Thirunavukkarasu</cp:lastModifiedBy>
  <cp:revision>19</cp:revision>
  <dcterms:created xsi:type="dcterms:W3CDTF">2024-03-29T15:07:22Z</dcterms:created>
  <dcterms:modified xsi:type="dcterms:W3CDTF">2024-08-29T10:12:43Z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