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5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Thirumurugan P.S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5402BFB1E554BFB80DB4728BEA6E1E33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2024-09-15T01:03:00Z</dcterms:created>
  <dcterms:modified xsi:type="dcterms:W3CDTF">2024-09-16T10:33:37Z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136ed5a76e794b5891c3fbfe7f5dc42f</vt:lpwstr>
  </property>
</Properties>
</file>