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_rels/notesSlide17.xml.rels" ContentType="application/vnd.openxmlformats-package.relationships+xml"/>
  <Override PartName="/ppt/notesSlides/notesSlide17.xml" ContentType="application/vnd.openxmlformats-officedocument.presentationml.notesSlide+xml"/>
  <Override PartName="/ppt/media/image11.jpeg" ContentType="image/jpeg"/>
  <Override PartName="/ppt/media/image10.png" ContentType="image/png"/>
  <Override PartName="/ppt/media/image9.png" ContentType="image/png"/>
  <Override PartName="/ppt/media/image7.png" ContentType="image/png"/>
  <Override PartName="/ppt/media/image2.png" ContentType="image/png"/>
  <Override PartName="/ppt/media/image6.jpeg" ContentType="image/jpeg"/>
  <Override PartName="/ppt/media/image8.png" ContentType="image/png"/>
  <Override PartName="/ppt/media/image1.jpeg" ContentType="image/jpeg"/>
  <Override PartName="/ppt/media/image3.jpeg" ContentType="image/jpeg"/>
  <Override PartName="/ppt/media/image4.png" ContentType="image/png"/>
  <Override PartName="/ppt/media/image5.png" ContentType="image/png"/>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16.xml.rels" ContentType="application/vnd.openxmlformats-package.relationshi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216000" y="812520"/>
            <a:ext cx="7127280" cy="4008960"/>
          </a:xfrm>
          <a:prstGeom prst="rect">
            <a:avLst/>
          </a:prstGeom>
        </p:spPr>
        <p:txBody>
          <a:bodyPr lIns="0" rIns="0" tIns="0" bIns="0" anchor="ctr"/>
          <a:p>
            <a:r>
              <a:rPr b="0" lang="en-US" sz="1800" spc="-1" strike="noStrike">
                <a:solidFill>
                  <a:srgbClr val="ffffff"/>
                </a:solidFill>
                <a:latin typeface="Calibri"/>
              </a:rPr>
              <a:t>Click to move the slide</a:t>
            </a:r>
            <a:endParaRPr b="0" lang="en-US" sz="1800" spc="-1" strike="noStrike">
              <a:solidFill>
                <a:srgbClr val="ffffff"/>
              </a:solidFill>
              <a:latin typeface="Calibri"/>
            </a:endParaRPr>
          </a:p>
        </p:txBody>
      </p:sp>
      <p:sp>
        <p:nvSpPr>
          <p:cNvPr id="85" name="PlaceHolder 2"/>
          <p:cNvSpPr>
            <a:spLocks noGrp="1"/>
          </p:cNvSpPr>
          <p:nvPr>
            <p:ph type="body"/>
          </p:nvPr>
        </p:nvSpPr>
        <p:spPr>
          <a:xfrm>
            <a:off x="756000" y="5078520"/>
            <a:ext cx="6047640" cy="4811040"/>
          </a:xfrm>
          <a:prstGeom prst="rect">
            <a:avLst/>
          </a:prstGeom>
        </p:spPr>
        <p:txBody>
          <a:bodyPr lIns="0" rIns="0" tIns="0" bIns="0"/>
          <a:p>
            <a:r>
              <a:rPr b="0" lang="en-IN" sz="2000" spc="-1" strike="noStrike">
                <a:latin typeface="Arial"/>
              </a:rPr>
              <a:t>Click to edit the notes format</a:t>
            </a:r>
            <a:endParaRPr b="0" lang="en-IN" sz="2000" spc="-1" strike="noStrike">
              <a:latin typeface="Arial"/>
            </a:endParaRPr>
          </a:p>
        </p:txBody>
      </p:sp>
      <p:sp>
        <p:nvSpPr>
          <p:cNvPr id="86" name="PlaceHolder 3"/>
          <p:cNvSpPr>
            <a:spLocks noGrp="1"/>
          </p:cNvSpPr>
          <p:nvPr>
            <p:ph type="hdr"/>
          </p:nvPr>
        </p:nvSpPr>
        <p:spPr>
          <a:xfrm>
            <a:off x="0" y="0"/>
            <a:ext cx="3280680" cy="534240"/>
          </a:xfrm>
          <a:prstGeom prst="rect">
            <a:avLst/>
          </a:prstGeom>
        </p:spPr>
        <p:txBody>
          <a:bodyPr lIns="0" rIns="0" tIns="0" bIns="0"/>
          <a:p>
            <a:r>
              <a:rPr b="0" lang="en-IN" sz="1400" spc="-1" strike="noStrike">
                <a:latin typeface="Times New Roman"/>
              </a:rPr>
              <a:t>&lt;header&gt;</a:t>
            </a:r>
            <a:endParaRPr b="0" lang="en-IN" sz="1400" spc="-1" strike="noStrike">
              <a:latin typeface="Times New Roman"/>
            </a:endParaRPr>
          </a:p>
        </p:txBody>
      </p:sp>
      <p:sp>
        <p:nvSpPr>
          <p:cNvPr id="87" name="PlaceHolder 4"/>
          <p:cNvSpPr>
            <a:spLocks noGrp="1"/>
          </p:cNvSpPr>
          <p:nvPr>
            <p:ph type="dt"/>
          </p:nvPr>
        </p:nvSpPr>
        <p:spPr>
          <a:xfrm>
            <a:off x="4278960" y="0"/>
            <a:ext cx="3280680" cy="534240"/>
          </a:xfrm>
          <a:prstGeom prst="rect">
            <a:avLst/>
          </a:prstGeom>
        </p:spPr>
        <p:txBody>
          <a:bodyPr lIns="0" rIns="0" tIns="0" bIns="0"/>
          <a:p>
            <a:pPr algn="r"/>
            <a:r>
              <a:rPr b="0" lang="en-IN" sz="1400" spc="-1" strike="noStrike">
                <a:latin typeface="Times New Roman"/>
              </a:rPr>
              <a:t>&lt;date/time&gt;</a:t>
            </a:r>
            <a:endParaRPr b="0" lang="en-IN" sz="1400" spc="-1" strike="noStrike">
              <a:latin typeface="Times New Roman"/>
            </a:endParaRPr>
          </a:p>
        </p:txBody>
      </p:sp>
      <p:sp>
        <p:nvSpPr>
          <p:cNvPr id="88" name="PlaceHolder 5"/>
          <p:cNvSpPr>
            <a:spLocks noGrp="1"/>
          </p:cNvSpPr>
          <p:nvPr>
            <p:ph type="ftr"/>
          </p:nvPr>
        </p:nvSpPr>
        <p:spPr>
          <a:xfrm>
            <a:off x="0" y="10157400"/>
            <a:ext cx="3280680" cy="534240"/>
          </a:xfrm>
          <a:prstGeom prst="rect">
            <a:avLst/>
          </a:prstGeom>
        </p:spPr>
        <p:txBody>
          <a:bodyPr lIns="0" rIns="0" tIns="0" bIns="0" anchor="b"/>
          <a:p>
            <a:r>
              <a:rPr b="0" lang="en-IN" sz="1400" spc="-1" strike="noStrike">
                <a:latin typeface="Times New Roman"/>
              </a:rPr>
              <a:t>&lt;footer&gt;</a:t>
            </a:r>
            <a:endParaRPr b="0" lang="en-IN" sz="1400" spc="-1" strike="noStrike">
              <a:latin typeface="Times New Roman"/>
            </a:endParaRPr>
          </a:p>
        </p:txBody>
      </p:sp>
      <p:sp>
        <p:nvSpPr>
          <p:cNvPr id="89" name="PlaceHolder 6"/>
          <p:cNvSpPr>
            <a:spLocks noGrp="1"/>
          </p:cNvSpPr>
          <p:nvPr>
            <p:ph type="sldNum"/>
          </p:nvPr>
        </p:nvSpPr>
        <p:spPr>
          <a:xfrm>
            <a:off x="4278960" y="10157400"/>
            <a:ext cx="3280680" cy="534240"/>
          </a:xfrm>
          <a:prstGeom prst="rect">
            <a:avLst/>
          </a:prstGeom>
        </p:spPr>
        <p:txBody>
          <a:bodyPr lIns="0" rIns="0" tIns="0" bIns="0" anchor="b"/>
          <a:p>
            <a:pPr algn="r"/>
            <a:fld id="{90639CDB-0138-4AFA-A359-941CD42172E4}"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1143000" y="685800"/>
            <a:ext cx="4571640" cy="3428640"/>
          </a:xfrm>
          <a:prstGeom prst="rect">
            <a:avLst/>
          </a:prstGeom>
        </p:spPr>
      </p:sp>
      <p:sp>
        <p:nvSpPr>
          <p:cNvPr id="167" name="PlaceHolder 2"/>
          <p:cNvSpPr>
            <a:spLocks noGrp="1"/>
          </p:cNvSpPr>
          <p:nvPr>
            <p:ph type="body"/>
          </p:nvPr>
        </p:nvSpPr>
        <p:spPr>
          <a:xfrm>
            <a:off x="685800" y="4343400"/>
            <a:ext cx="5486040" cy="4114440"/>
          </a:xfrm>
          <a:prstGeom prst="rect">
            <a:avLst/>
          </a:prstGeom>
        </p:spPr>
        <p:txBody>
          <a:bodyPr>
            <a:normAutofit/>
          </a:bodyPr>
          <a:p>
            <a:endParaRPr b="0" lang="en-IN" sz="2000" spc="-1" strike="noStrike">
              <a:latin typeface="Arial"/>
            </a:endParaRPr>
          </a:p>
        </p:txBody>
      </p:sp>
      <p:sp>
        <p:nvSpPr>
          <p:cNvPr id="168" name="TextShape 3"/>
          <p:cNvSpPr txBox="1"/>
          <p:nvPr/>
        </p:nvSpPr>
        <p:spPr>
          <a:xfrm>
            <a:off x="3884760" y="8685360"/>
            <a:ext cx="2971440" cy="456840"/>
          </a:xfrm>
          <a:prstGeom prst="rect">
            <a:avLst/>
          </a:prstGeom>
          <a:noFill/>
          <a:ln>
            <a:noFill/>
          </a:ln>
        </p:spPr>
        <p:txBody>
          <a:bodyPr anchor="b"/>
          <a:p>
            <a:pPr algn="r">
              <a:lnSpc>
                <a:spcPct val="100000"/>
              </a:lnSpc>
            </a:pPr>
            <a:fld id="{E338A20D-937E-490D-B178-DA7A9FD32B64}" type="slidenum">
              <a:rPr b="0" lang="en-IN" sz="1200" spc="-1" strike="noStrike">
                <a:solidFill>
                  <a:srgbClr val="000000"/>
                </a:solidFill>
                <a:latin typeface="+mn-lt"/>
                <a:ea typeface="+mn-ea"/>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28" name="PlaceHolder 2"/>
          <p:cNvSpPr>
            <a:spLocks noGrp="1"/>
          </p:cNvSpPr>
          <p:nvPr>
            <p:ph type="body"/>
          </p:nvPr>
        </p:nvSpPr>
        <p:spPr>
          <a:xfrm>
            <a:off x="457200" y="2142000"/>
            <a:ext cx="777204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29" name="PlaceHolder 3"/>
          <p:cNvSpPr>
            <a:spLocks noGrp="1"/>
          </p:cNvSpPr>
          <p:nvPr>
            <p:ph type="body"/>
          </p:nvPr>
        </p:nvSpPr>
        <p:spPr>
          <a:xfrm>
            <a:off x="457200" y="4047840"/>
            <a:ext cx="777204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31" name="PlaceHolder 2"/>
          <p:cNvSpPr>
            <a:spLocks noGrp="1"/>
          </p:cNvSpPr>
          <p:nvPr>
            <p:ph type="body"/>
          </p:nvPr>
        </p:nvSpPr>
        <p:spPr>
          <a:xfrm>
            <a:off x="45720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32" name="PlaceHolder 3"/>
          <p:cNvSpPr>
            <a:spLocks noGrp="1"/>
          </p:cNvSpPr>
          <p:nvPr>
            <p:ph type="body"/>
          </p:nvPr>
        </p:nvSpPr>
        <p:spPr>
          <a:xfrm>
            <a:off x="443988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33" name="PlaceHolder 4"/>
          <p:cNvSpPr>
            <a:spLocks noGrp="1"/>
          </p:cNvSpPr>
          <p:nvPr>
            <p:ph type="body"/>
          </p:nvPr>
        </p:nvSpPr>
        <p:spPr>
          <a:xfrm>
            <a:off x="457200" y="404784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34" name="PlaceHolder 5"/>
          <p:cNvSpPr>
            <a:spLocks noGrp="1"/>
          </p:cNvSpPr>
          <p:nvPr>
            <p:ph type="body"/>
          </p:nvPr>
        </p:nvSpPr>
        <p:spPr>
          <a:xfrm>
            <a:off x="4439880" y="404784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36" name="PlaceHolder 2"/>
          <p:cNvSpPr>
            <a:spLocks noGrp="1"/>
          </p:cNvSpPr>
          <p:nvPr>
            <p:ph type="body"/>
          </p:nvPr>
        </p:nvSpPr>
        <p:spPr>
          <a:xfrm>
            <a:off x="457200" y="214200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37" name="PlaceHolder 3"/>
          <p:cNvSpPr>
            <a:spLocks noGrp="1"/>
          </p:cNvSpPr>
          <p:nvPr>
            <p:ph type="body"/>
          </p:nvPr>
        </p:nvSpPr>
        <p:spPr>
          <a:xfrm>
            <a:off x="3085200" y="214200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38" name="PlaceHolder 4"/>
          <p:cNvSpPr>
            <a:spLocks noGrp="1"/>
          </p:cNvSpPr>
          <p:nvPr>
            <p:ph type="body"/>
          </p:nvPr>
        </p:nvSpPr>
        <p:spPr>
          <a:xfrm>
            <a:off x="5712840" y="214200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39" name="PlaceHolder 5"/>
          <p:cNvSpPr>
            <a:spLocks noGrp="1"/>
          </p:cNvSpPr>
          <p:nvPr>
            <p:ph type="body"/>
          </p:nvPr>
        </p:nvSpPr>
        <p:spPr>
          <a:xfrm>
            <a:off x="457200" y="404784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40" name="PlaceHolder 6"/>
          <p:cNvSpPr>
            <a:spLocks noGrp="1"/>
          </p:cNvSpPr>
          <p:nvPr>
            <p:ph type="body"/>
          </p:nvPr>
        </p:nvSpPr>
        <p:spPr>
          <a:xfrm>
            <a:off x="3085200" y="404784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41" name="PlaceHolder 7"/>
          <p:cNvSpPr>
            <a:spLocks noGrp="1"/>
          </p:cNvSpPr>
          <p:nvPr>
            <p:ph type="body"/>
          </p:nvPr>
        </p:nvSpPr>
        <p:spPr>
          <a:xfrm>
            <a:off x="5712840" y="404784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49" name="PlaceHolder 2"/>
          <p:cNvSpPr>
            <a:spLocks noGrp="1"/>
          </p:cNvSpPr>
          <p:nvPr>
            <p:ph type="subTitle"/>
          </p:nvPr>
        </p:nvSpPr>
        <p:spPr>
          <a:xfrm>
            <a:off x="457200" y="2142000"/>
            <a:ext cx="7772040" cy="3648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51" name="PlaceHolder 2"/>
          <p:cNvSpPr>
            <a:spLocks noGrp="1"/>
          </p:cNvSpPr>
          <p:nvPr>
            <p:ph type="body"/>
          </p:nvPr>
        </p:nvSpPr>
        <p:spPr>
          <a:xfrm>
            <a:off x="457200" y="2142000"/>
            <a:ext cx="7772040" cy="364860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53" name="PlaceHolder 2"/>
          <p:cNvSpPr>
            <a:spLocks noGrp="1"/>
          </p:cNvSpPr>
          <p:nvPr>
            <p:ph type="body"/>
          </p:nvPr>
        </p:nvSpPr>
        <p:spPr>
          <a:xfrm>
            <a:off x="457200" y="2142000"/>
            <a:ext cx="3792600" cy="3648600"/>
          </a:xfrm>
          <a:prstGeom prst="rect">
            <a:avLst/>
          </a:prstGeom>
        </p:spPr>
        <p:txBody>
          <a:bodyPr lIns="0" rIns="0" tIns="0" bIns="0">
            <a:normAutofit/>
          </a:bodyPr>
          <a:p>
            <a:endParaRPr b="0" lang="en-US" sz="1800" spc="-1" strike="noStrike">
              <a:solidFill>
                <a:srgbClr val="ffffff"/>
              </a:solidFill>
              <a:latin typeface="Calibri"/>
            </a:endParaRPr>
          </a:p>
        </p:txBody>
      </p:sp>
      <p:sp>
        <p:nvSpPr>
          <p:cNvPr id="54" name="PlaceHolder 3"/>
          <p:cNvSpPr>
            <a:spLocks noGrp="1"/>
          </p:cNvSpPr>
          <p:nvPr>
            <p:ph type="body"/>
          </p:nvPr>
        </p:nvSpPr>
        <p:spPr>
          <a:xfrm>
            <a:off x="4439880" y="2142000"/>
            <a:ext cx="3792600" cy="364860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609480"/>
            <a:ext cx="7772040" cy="6749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58" name="PlaceHolder 2"/>
          <p:cNvSpPr>
            <a:spLocks noGrp="1"/>
          </p:cNvSpPr>
          <p:nvPr>
            <p:ph type="body"/>
          </p:nvPr>
        </p:nvSpPr>
        <p:spPr>
          <a:xfrm>
            <a:off x="45720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59" name="PlaceHolder 3"/>
          <p:cNvSpPr>
            <a:spLocks noGrp="1"/>
          </p:cNvSpPr>
          <p:nvPr>
            <p:ph type="body"/>
          </p:nvPr>
        </p:nvSpPr>
        <p:spPr>
          <a:xfrm>
            <a:off x="4439880" y="2142000"/>
            <a:ext cx="3792600" cy="3648600"/>
          </a:xfrm>
          <a:prstGeom prst="rect">
            <a:avLst/>
          </a:prstGeom>
        </p:spPr>
        <p:txBody>
          <a:bodyPr lIns="0" rIns="0" tIns="0" bIns="0">
            <a:normAutofit/>
          </a:bodyPr>
          <a:p>
            <a:endParaRPr b="0" lang="en-US" sz="1800" spc="-1" strike="noStrike">
              <a:solidFill>
                <a:srgbClr val="ffffff"/>
              </a:solidFill>
              <a:latin typeface="Calibri"/>
            </a:endParaRPr>
          </a:p>
        </p:txBody>
      </p:sp>
      <p:sp>
        <p:nvSpPr>
          <p:cNvPr id="60" name="PlaceHolder 4"/>
          <p:cNvSpPr>
            <a:spLocks noGrp="1"/>
          </p:cNvSpPr>
          <p:nvPr>
            <p:ph type="body"/>
          </p:nvPr>
        </p:nvSpPr>
        <p:spPr>
          <a:xfrm>
            <a:off x="457200" y="404784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7" name="PlaceHolder 2"/>
          <p:cNvSpPr>
            <a:spLocks noGrp="1"/>
          </p:cNvSpPr>
          <p:nvPr>
            <p:ph type="subTitle"/>
          </p:nvPr>
        </p:nvSpPr>
        <p:spPr>
          <a:xfrm>
            <a:off x="457200" y="2142000"/>
            <a:ext cx="7772040" cy="364860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62" name="PlaceHolder 2"/>
          <p:cNvSpPr>
            <a:spLocks noGrp="1"/>
          </p:cNvSpPr>
          <p:nvPr>
            <p:ph type="body"/>
          </p:nvPr>
        </p:nvSpPr>
        <p:spPr>
          <a:xfrm>
            <a:off x="457200" y="2142000"/>
            <a:ext cx="3792600" cy="3648600"/>
          </a:xfrm>
          <a:prstGeom prst="rect">
            <a:avLst/>
          </a:prstGeom>
        </p:spPr>
        <p:txBody>
          <a:bodyPr lIns="0" rIns="0" tIns="0" bIns="0">
            <a:normAutofit/>
          </a:bodyPr>
          <a:p>
            <a:endParaRPr b="0" lang="en-US" sz="1800" spc="-1" strike="noStrike">
              <a:solidFill>
                <a:srgbClr val="ffffff"/>
              </a:solidFill>
              <a:latin typeface="Calibri"/>
            </a:endParaRPr>
          </a:p>
        </p:txBody>
      </p:sp>
      <p:sp>
        <p:nvSpPr>
          <p:cNvPr id="63" name="PlaceHolder 3"/>
          <p:cNvSpPr>
            <a:spLocks noGrp="1"/>
          </p:cNvSpPr>
          <p:nvPr>
            <p:ph type="body"/>
          </p:nvPr>
        </p:nvSpPr>
        <p:spPr>
          <a:xfrm>
            <a:off x="443988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64" name="PlaceHolder 4"/>
          <p:cNvSpPr>
            <a:spLocks noGrp="1"/>
          </p:cNvSpPr>
          <p:nvPr>
            <p:ph type="body"/>
          </p:nvPr>
        </p:nvSpPr>
        <p:spPr>
          <a:xfrm>
            <a:off x="4439880" y="404784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66" name="PlaceHolder 2"/>
          <p:cNvSpPr>
            <a:spLocks noGrp="1"/>
          </p:cNvSpPr>
          <p:nvPr>
            <p:ph type="body"/>
          </p:nvPr>
        </p:nvSpPr>
        <p:spPr>
          <a:xfrm>
            <a:off x="45720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67" name="PlaceHolder 3"/>
          <p:cNvSpPr>
            <a:spLocks noGrp="1"/>
          </p:cNvSpPr>
          <p:nvPr>
            <p:ph type="body"/>
          </p:nvPr>
        </p:nvSpPr>
        <p:spPr>
          <a:xfrm>
            <a:off x="443988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68" name="PlaceHolder 4"/>
          <p:cNvSpPr>
            <a:spLocks noGrp="1"/>
          </p:cNvSpPr>
          <p:nvPr>
            <p:ph type="body"/>
          </p:nvPr>
        </p:nvSpPr>
        <p:spPr>
          <a:xfrm>
            <a:off x="457200" y="4047840"/>
            <a:ext cx="777204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70" name="PlaceHolder 2"/>
          <p:cNvSpPr>
            <a:spLocks noGrp="1"/>
          </p:cNvSpPr>
          <p:nvPr>
            <p:ph type="body"/>
          </p:nvPr>
        </p:nvSpPr>
        <p:spPr>
          <a:xfrm>
            <a:off x="457200" y="2142000"/>
            <a:ext cx="777204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71" name="PlaceHolder 3"/>
          <p:cNvSpPr>
            <a:spLocks noGrp="1"/>
          </p:cNvSpPr>
          <p:nvPr>
            <p:ph type="body"/>
          </p:nvPr>
        </p:nvSpPr>
        <p:spPr>
          <a:xfrm>
            <a:off x="457200" y="4047840"/>
            <a:ext cx="777204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73" name="PlaceHolder 2"/>
          <p:cNvSpPr>
            <a:spLocks noGrp="1"/>
          </p:cNvSpPr>
          <p:nvPr>
            <p:ph type="body"/>
          </p:nvPr>
        </p:nvSpPr>
        <p:spPr>
          <a:xfrm>
            <a:off x="45720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74" name="PlaceHolder 3"/>
          <p:cNvSpPr>
            <a:spLocks noGrp="1"/>
          </p:cNvSpPr>
          <p:nvPr>
            <p:ph type="body"/>
          </p:nvPr>
        </p:nvSpPr>
        <p:spPr>
          <a:xfrm>
            <a:off x="443988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75" name="PlaceHolder 4"/>
          <p:cNvSpPr>
            <a:spLocks noGrp="1"/>
          </p:cNvSpPr>
          <p:nvPr>
            <p:ph type="body"/>
          </p:nvPr>
        </p:nvSpPr>
        <p:spPr>
          <a:xfrm>
            <a:off x="457200" y="404784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76" name="PlaceHolder 5"/>
          <p:cNvSpPr>
            <a:spLocks noGrp="1"/>
          </p:cNvSpPr>
          <p:nvPr>
            <p:ph type="body"/>
          </p:nvPr>
        </p:nvSpPr>
        <p:spPr>
          <a:xfrm>
            <a:off x="4439880" y="404784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78" name="PlaceHolder 2"/>
          <p:cNvSpPr>
            <a:spLocks noGrp="1"/>
          </p:cNvSpPr>
          <p:nvPr>
            <p:ph type="body"/>
          </p:nvPr>
        </p:nvSpPr>
        <p:spPr>
          <a:xfrm>
            <a:off x="457200" y="214200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79" name="PlaceHolder 3"/>
          <p:cNvSpPr>
            <a:spLocks noGrp="1"/>
          </p:cNvSpPr>
          <p:nvPr>
            <p:ph type="body"/>
          </p:nvPr>
        </p:nvSpPr>
        <p:spPr>
          <a:xfrm>
            <a:off x="3085200" y="214200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80" name="PlaceHolder 4"/>
          <p:cNvSpPr>
            <a:spLocks noGrp="1"/>
          </p:cNvSpPr>
          <p:nvPr>
            <p:ph type="body"/>
          </p:nvPr>
        </p:nvSpPr>
        <p:spPr>
          <a:xfrm>
            <a:off x="5712840" y="214200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81" name="PlaceHolder 5"/>
          <p:cNvSpPr>
            <a:spLocks noGrp="1"/>
          </p:cNvSpPr>
          <p:nvPr>
            <p:ph type="body"/>
          </p:nvPr>
        </p:nvSpPr>
        <p:spPr>
          <a:xfrm>
            <a:off x="457200" y="404784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82" name="PlaceHolder 6"/>
          <p:cNvSpPr>
            <a:spLocks noGrp="1"/>
          </p:cNvSpPr>
          <p:nvPr>
            <p:ph type="body"/>
          </p:nvPr>
        </p:nvSpPr>
        <p:spPr>
          <a:xfrm>
            <a:off x="3085200" y="404784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83" name="PlaceHolder 7"/>
          <p:cNvSpPr>
            <a:spLocks noGrp="1"/>
          </p:cNvSpPr>
          <p:nvPr>
            <p:ph type="body"/>
          </p:nvPr>
        </p:nvSpPr>
        <p:spPr>
          <a:xfrm>
            <a:off x="5712840" y="4047840"/>
            <a:ext cx="250236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9" name="PlaceHolder 2"/>
          <p:cNvSpPr>
            <a:spLocks noGrp="1"/>
          </p:cNvSpPr>
          <p:nvPr>
            <p:ph type="body"/>
          </p:nvPr>
        </p:nvSpPr>
        <p:spPr>
          <a:xfrm>
            <a:off x="457200" y="2142000"/>
            <a:ext cx="7772040" cy="364860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11" name="PlaceHolder 2"/>
          <p:cNvSpPr>
            <a:spLocks noGrp="1"/>
          </p:cNvSpPr>
          <p:nvPr>
            <p:ph type="body"/>
          </p:nvPr>
        </p:nvSpPr>
        <p:spPr>
          <a:xfrm>
            <a:off x="457200" y="2142000"/>
            <a:ext cx="3792600" cy="3648600"/>
          </a:xfrm>
          <a:prstGeom prst="rect">
            <a:avLst/>
          </a:prstGeom>
        </p:spPr>
        <p:txBody>
          <a:bodyPr lIns="0" rIns="0" tIns="0" bIns="0">
            <a:normAutofit/>
          </a:bodyPr>
          <a:p>
            <a:endParaRPr b="0" lang="en-US" sz="1800" spc="-1" strike="noStrike">
              <a:solidFill>
                <a:srgbClr val="ffffff"/>
              </a:solidFill>
              <a:latin typeface="Calibri"/>
            </a:endParaRPr>
          </a:p>
        </p:txBody>
      </p:sp>
      <p:sp>
        <p:nvSpPr>
          <p:cNvPr id="12" name="PlaceHolder 3"/>
          <p:cNvSpPr>
            <a:spLocks noGrp="1"/>
          </p:cNvSpPr>
          <p:nvPr>
            <p:ph type="body"/>
          </p:nvPr>
        </p:nvSpPr>
        <p:spPr>
          <a:xfrm>
            <a:off x="4439880" y="2142000"/>
            <a:ext cx="3792600" cy="364860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609480"/>
            <a:ext cx="7772040" cy="6749640"/>
          </a:xfrm>
          <a:prstGeom prst="rect">
            <a:avLst/>
          </a:prstGeom>
        </p:spPr>
        <p:txBody>
          <a:bodyPr lIns="0" rIns="0" tIns="0" bIns="0" anchor="ct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16" name="PlaceHolder 2"/>
          <p:cNvSpPr>
            <a:spLocks noGrp="1"/>
          </p:cNvSpPr>
          <p:nvPr>
            <p:ph type="body"/>
          </p:nvPr>
        </p:nvSpPr>
        <p:spPr>
          <a:xfrm>
            <a:off x="45720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17" name="PlaceHolder 3"/>
          <p:cNvSpPr>
            <a:spLocks noGrp="1"/>
          </p:cNvSpPr>
          <p:nvPr>
            <p:ph type="body"/>
          </p:nvPr>
        </p:nvSpPr>
        <p:spPr>
          <a:xfrm>
            <a:off x="4439880" y="2142000"/>
            <a:ext cx="3792600" cy="3648600"/>
          </a:xfrm>
          <a:prstGeom prst="rect">
            <a:avLst/>
          </a:prstGeom>
        </p:spPr>
        <p:txBody>
          <a:bodyPr lIns="0" rIns="0" tIns="0" bIns="0">
            <a:normAutofit/>
          </a:bodyPr>
          <a:p>
            <a:endParaRPr b="0" lang="en-US" sz="1800" spc="-1" strike="noStrike">
              <a:solidFill>
                <a:srgbClr val="ffffff"/>
              </a:solidFill>
              <a:latin typeface="Calibri"/>
            </a:endParaRPr>
          </a:p>
        </p:txBody>
      </p:sp>
      <p:sp>
        <p:nvSpPr>
          <p:cNvPr id="18" name="PlaceHolder 4"/>
          <p:cNvSpPr>
            <a:spLocks noGrp="1"/>
          </p:cNvSpPr>
          <p:nvPr>
            <p:ph type="body"/>
          </p:nvPr>
        </p:nvSpPr>
        <p:spPr>
          <a:xfrm>
            <a:off x="457200" y="404784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20" name="PlaceHolder 2"/>
          <p:cNvSpPr>
            <a:spLocks noGrp="1"/>
          </p:cNvSpPr>
          <p:nvPr>
            <p:ph type="body"/>
          </p:nvPr>
        </p:nvSpPr>
        <p:spPr>
          <a:xfrm>
            <a:off x="457200" y="2142000"/>
            <a:ext cx="3792600" cy="3648600"/>
          </a:xfrm>
          <a:prstGeom prst="rect">
            <a:avLst/>
          </a:prstGeom>
        </p:spPr>
        <p:txBody>
          <a:bodyPr lIns="0" rIns="0" tIns="0" bIns="0">
            <a:normAutofit/>
          </a:bodyPr>
          <a:p>
            <a:endParaRPr b="0" lang="en-US" sz="1800" spc="-1" strike="noStrike">
              <a:solidFill>
                <a:srgbClr val="ffffff"/>
              </a:solidFill>
              <a:latin typeface="Calibri"/>
            </a:endParaRPr>
          </a:p>
        </p:txBody>
      </p:sp>
      <p:sp>
        <p:nvSpPr>
          <p:cNvPr id="21" name="PlaceHolder 3"/>
          <p:cNvSpPr>
            <a:spLocks noGrp="1"/>
          </p:cNvSpPr>
          <p:nvPr>
            <p:ph type="body"/>
          </p:nvPr>
        </p:nvSpPr>
        <p:spPr>
          <a:xfrm>
            <a:off x="443988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22" name="PlaceHolder 4"/>
          <p:cNvSpPr>
            <a:spLocks noGrp="1"/>
          </p:cNvSpPr>
          <p:nvPr>
            <p:ph type="body"/>
          </p:nvPr>
        </p:nvSpPr>
        <p:spPr>
          <a:xfrm>
            <a:off x="4439880" y="404784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609480"/>
            <a:ext cx="7772040" cy="1455840"/>
          </a:xfrm>
          <a:prstGeom prst="rect">
            <a:avLst/>
          </a:prstGeom>
        </p:spPr>
        <p:txBody>
          <a:bodyPr lIns="0" rIns="0" tIns="0" bIns="0" anchor="ctr"/>
          <a:p>
            <a:endParaRPr b="0" lang="en-US" sz="1800" spc="-1" strike="noStrike">
              <a:solidFill>
                <a:srgbClr val="ffffff"/>
              </a:solidFill>
              <a:latin typeface="Calibri"/>
            </a:endParaRPr>
          </a:p>
        </p:txBody>
      </p:sp>
      <p:sp>
        <p:nvSpPr>
          <p:cNvPr id="24" name="PlaceHolder 2"/>
          <p:cNvSpPr>
            <a:spLocks noGrp="1"/>
          </p:cNvSpPr>
          <p:nvPr>
            <p:ph type="body"/>
          </p:nvPr>
        </p:nvSpPr>
        <p:spPr>
          <a:xfrm>
            <a:off x="45720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25" name="PlaceHolder 3"/>
          <p:cNvSpPr>
            <a:spLocks noGrp="1"/>
          </p:cNvSpPr>
          <p:nvPr>
            <p:ph type="body"/>
          </p:nvPr>
        </p:nvSpPr>
        <p:spPr>
          <a:xfrm>
            <a:off x="4439880" y="2142000"/>
            <a:ext cx="3792600" cy="1740240"/>
          </a:xfrm>
          <a:prstGeom prst="rect">
            <a:avLst/>
          </a:prstGeom>
        </p:spPr>
        <p:txBody>
          <a:bodyPr lIns="0" rIns="0" tIns="0" bIns="0">
            <a:normAutofit/>
          </a:bodyPr>
          <a:p>
            <a:endParaRPr b="0" lang="en-US" sz="1800" spc="-1" strike="noStrike">
              <a:solidFill>
                <a:srgbClr val="ffffff"/>
              </a:solidFill>
              <a:latin typeface="Calibri"/>
            </a:endParaRPr>
          </a:p>
        </p:txBody>
      </p:sp>
      <p:sp>
        <p:nvSpPr>
          <p:cNvPr id="26" name="PlaceHolder 4"/>
          <p:cNvSpPr>
            <a:spLocks noGrp="1"/>
          </p:cNvSpPr>
          <p:nvPr>
            <p:ph type="body"/>
          </p:nvPr>
        </p:nvSpPr>
        <p:spPr>
          <a:xfrm>
            <a:off x="457200" y="4047840"/>
            <a:ext cx="7772040" cy="1740240"/>
          </a:xfrm>
          <a:prstGeom prst="rect">
            <a:avLst/>
          </a:prstGeom>
        </p:spPr>
        <p:txBody>
          <a:bodyPr lIns="0" rIns="0" tIns="0" bIns="0">
            <a:normAutofit/>
          </a:bodyPr>
          <a:p>
            <a:endParaRPr b="0" lang="en-US" sz="1800" spc="-1" strike="noStrike">
              <a:solidFill>
                <a:srgbClr val="ffffff"/>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10" descr=""/>
          <p:cNvPicPr/>
          <p:nvPr/>
        </p:nvPicPr>
        <p:blipFill>
          <a:blip r:embed="rId3"/>
          <a:stretch/>
        </p:blipFill>
        <p:spPr>
          <a:xfrm>
            <a:off x="0" y="0"/>
            <a:ext cx="7397280" cy="6857640"/>
          </a:xfrm>
          <a:prstGeom prst="rect">
            <a:avLst/>
          </a:prstGeom>
          <a:ln>
            <a:noFill/>
          </a:ln>
        </p:spPr>
      </p:pic>
      <p:sp>
        <p:nvSpPr>
          <p:cNvPr id="1" name="PlaceHolder 1"/>
          <p:cNvSpPr>
            <a:spLocks noGrp="1"/>
          </p:cNvSpPr>
          <p:nvPr>
            <p:ph type="title"/>
          </p:nvPr>
        </p:nvSpPr>
        <p:spPr>
          <a:xfrm>
            <a:off x="2743920" y="1964160"/>
            <a:ext cx="5713920" cy="2421000"/>
          </a:xfrm>
          <a:prstGeom prst="rect">
            <a:avLst/>
          </a:prstGeom>
        </p:spPr>
        <p:txBody>
          <a:bodyPr anchor="b">
            <a:normAutofit/>
          </a:bodyPr>
          <a:p>
            <a:pPr algn="r">
              <a:lnSpc>
                <a:spcPct val="100000"/>
              </a:lnSpc>
            </a:pPr>
            <a:r>
              <a:rPr b="0" lang="en-US" sz="4400" spc="-1" strike="noStrike" cap="all">
                <a:solidFill>
                  <a:srgbClr val="ffffff"/>
                </a:solidFill>
                <a:latin typeface="Calibri Light"/>
              </a:rPr>
              <a:t>Click to </a:t>
            </a:r>
            <a:r>
              <a:rPr b="0" lang="en-US" sz="4400" spc="-1" strike="noStrike" cap="all">
                <a:solidFill>
                  <a:srgbClr val="ffffff"/>
                </a:solidFill>
                <a:latin typeface="Calibri Light"/>
              </a:rPr>
              <a:t>edit </a:t>
            </a:r>
            <a:r>
              <a:rPr b="0" lang="en-US" sz="4400" spc="-1" strike="noStrike" cap="all">
                <a:solidFill>
                  <a:srgbClr val="ffffff"/>
                </a:solidFill>
                <a:latin typeface="Calibri Light"/>
              </a:rPr>
              <a:t>Master </a:t>
            </a:r>
            <a:r>
              <a:rPr b="0" lang="en-US" sz="4400" spc="-1" strike="noStrike" cap="all">
                <a:solidFill>
                  <a:srgbClr val="ffffff"/>
                </a:solidFill>
                <a:latin typeface="Calibri Light"/>
              </a:rPr>
              <a:t>title </a:t>
            </a:r>
            <a:r>
              <a:rPr b="0" lang="en-US" sz="4400" spc="-1" strike="noStrike" cap="all">
                <a:solidFill>
                  <a:srgbClr val="ffffff"/>
                </a:solidFill>
                <a:latin typeface="Calibri Light"/>
              </a:rPr>
              <a:t>style</a:t>
            </a:r>
            <a:endParaRPr b="0" lang="en-US" sz="4400" spc="-1" strike="noStrike">
              <a:solidFill>
                <a:srgbClr val="ffffff"/>
              </a:solidFill>
              <a:latin typeface="Calibri"/>
            </a:endParaRPr>
          </a:p>
        </p:txBody>
      </p:sp>
      <p:sp>
        <p:nvSpPr>
          <p:cNvPr id="2" name="PlaceHolder 2"/>
          <p:cNvSpPr>
            <a:spLocks noGrp="1"/>
          </p:cNvSpPr>
          <p:nvPr>
            <p:ph type="dt"/>
          </p:nvPr>
        </p:nvSpPr>
        <p:spPr>
          <a:xfrm>
            <a:off x="6752160" y="5870520"/>
            <a:ext cx="1211760" cy="377640"/>
          </a:xfrm>
          <a:prstGeom prst="rect">
            <a:avLst/>
          </a:prstGeom>
        </p:spPr>
        <p:txBody>
          <a:bodyPr anchor="ctr"/>
          <a:p>
            <a:pPr algn="r">
              <a:lnSpc>
                <a:spcPct val="100000"/>
              </a:lnSpc>
            </a:pPr>
            <a:fld id="{585DC0C3-F9B9-4C50-806B-C35D01F8864C}" type="datetime">
              <a:rPr b="0" lang="en-IN" sz="1000" spc="-1" strike="noStrike">
                <a:solidFill>
                  <a:srgbClr val="ffffff"/>
                </a:solidFill>
                <a:latin typeface="Calibri"/>
              </a:rPr>
              <a:t>02/05/20</a:t>
            </a:fld>
            <a:endParaRPr b="0" lang="en-IN" sz="1000" spc="-1" strike="noStrike">
              <a:latin typeface="Times New Roman"/>
            </a:endParaRPr>
          </a:p>
        </p:txBody>
      </p:sp>
      <p:sp>
        <p:nvSpPr>
          <p:cNvPr id="3" name="PlaceHolder 3"/>
          <p:cNvSpPr>
            <a:spLocks noGrp="1"/>
          </p:cNvSpPr>
          <p:nvPr>
            <p:ph type="ftr"/>
          </p:nvPr>
        </p:nvSpPr>
        <p:spPr>
          <a:xfrm>
            <a:off x="2743920" y="5870520"/>
            <a:ext cx="3931920" cy="377640"/>
          </a:xfrm>
          <a:prstGeom prst="rect">
            <a:avLst/>
          </a:prstGeom>
        </p:spPr>
        <p:txBody>
          <a:bodyPr anchor="ctr"/>
          <a:p>
            <a:endParaRPr b="0" lang="en-IN" sz="2400" spc="-1" strike="noStrike">
              <a:latin typeface="Times New Roman"/>
            </a:endParaRPr>
          </a:p>
        </p:txBody>
      </p:sp>
      <p:sp>
        <p:nvSpPr>
          <p:cNvPr id="4" name="PlaceHolder 4"/>
          <p:cNvSpPr>
            <a:spLocks noGrp="1"/>
          </p:cNvSpPr>
          <p:nvPr>
            <p:ph type="sldNum"/>
          </p:nvPr>
        </p:nvSpPr>
        <p:spPr>
          <a:xfrm>
            <a:off x="8040600" y="5870520"/>
            <a:ext cx="417240" cy="377640"/>
          </a:xfrm>
          <a:prstGeom prst="rect">
            <a:avLst/>
          </a:prstGeom>
        </p:spPr>
        <p:txBody>
          <a:bodyPr anchor="ctr"/>
          <a:p>
            <a:pPr algn="r">
              <a:lnSpc>
                <a:spcPct val="100000"/>
              </a:lnSpc>
            </a:pPr>
            <a:fld id="{FC8CBF4A-6F1F-4731-9558-3BD1515FDA55}" type="slidenum">
              <a:rPr b="0" lang="en-IN" sz="1000" spc="-1" strike="noStrike">
                <a:solidFill>
                  <a:srgbClr val="ffffff"/>
                </a:solidFill>
                <a:latin typeface="Calibri"/>
              </a:rPr>
              <a:t>&lt;number&gt;</a:t>
            </a:fld>
            <a:endParaRPr b="0" lang="en-IN" sz="1000" spc="-1" strike="noStrike">
              <a:latin typeface="Times New Roman"/>
            </a:endParaRPr>
          </a:p>
        </p:txBody>
      </p:sp>
      <p:sp>
        <p:nvSpPr>
          <p:cNvPr id="5" name="PlaceHolder 5"/>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Calibri"/>
              </a:rPr>
              <a:t>Click to edit the outline text format</a:t>
            </a:r>
            <a:endParaRPr b="0" lang="en-US" sz="1800" spc="-1" strike="noStrike">
              <a:solidFill>
                <a:srgbClr val="ffffff"/>
              </a:solidFill>
              <a:latin typeface="Calibri"/>
            </a:endParaRPr>
          </a:p>
          <a:p>
            <a:pPr lvl="1" marL="864000" indent="-324000">
              <a:spcBef>
                <a:spcPts val="1134"/>
              </a:spcBef>
              <a:buClr>
                <a:srgbClr val="ffffff"/>
              </a:buClr>
              <a:buSzPct val="75000"/>
              <a:buFont typeface="Symbol" charset="2"/>
              <a:buChar char=""/>
            </a:pPr>
            <a:r>
              <a:rPr b="0" lang="en-US" sz="1400" spc="-1" strike="noStrike">
                <a:solidFill>
                  <a:srgbClr val="ffffff"/>
                </a:solidFill>
                <a:latin typeface="Calibri"/>
              </a:rPr>
              <a:t>Second Outline Level</a:t>
            </a:r>
            <a:endParaRPr b="0" lang="en-US" sz="1400" spc="-1" strike="noStrike">
              <a:solidFill>
                <a:srgbClr val="ffffff"/>
              </a:solidFill>
              <a:latin typeface="Calibri"/>
            </a:endParaRPr>
          </a:p>
          <a:p>
            <a:pPr lvl="2" marL="1296000" indent="-288000">
              <a:spcBef>
                <a:spcPts val="850"/>
              </a:spcBef>
              <a:buClr>
                <a:srgbClr val="ffffff"/>
              </a:buClr>
              <a:buSzPct val="45000"/>
              <a:buFont typeface="Wingdings" charset="2"/>
              <a:buChar char=""/>
            </a:pPr>
            <a:r>
              <a:rPr b="0" lang="en-US" sz="1200" spc="-1" strike="noStrike">
                <a:solidFill>
                  <a:srgbClr val="ffffff"/>
                </a:solidFill>
                <a:latin typeface="Calibri"/>
              </a:rPr>
              <a:t>Third Outline Level</a:t>
            </a:r>
            <a:endParaRPr b="0" lang="en-US" sz="1200" spc="-1" strike="noStrike">
              <a:solidFill>
                <a:srgbClr val="ffffff"/>
              </a:solidFill>
              <a:latin typeface="Calibri"/>
            </a:endParaRPr>
          </a:p>
          <a:p>
            <a:pPr lvl="3" marL="1728000" indent="-216000">
              <a:spcBef>
                <a:spcPts val="567"/>
              </a:spcBef>
              <a:buClr>
                <a:srgbClr val="ffffff"/>
              </a:buClr>
              <a:buSzPct val="75000"/>
              <a:buFont typeface="Symbol" charset="2"/>
              <a:buChar char=""/>
            </a:pPr>
            <a:r>
              <a:rPr b="0" lang="en-US" sz="1200" spc="-1" strike="noStrike">
                <a:solidFill>
                  <a:srgbClr val="ffffff"/>
                </a:solidFill>
                <a:latin typeface="Calibri"/>
              </a:rPr>
              <a:t>Fourth Outline Level</a:t>
            </a:r>
            <a:endParaRPr b="0" lang="en-US" sz="1200" spc="-1" strike="noStrike">
              <a:solidFill>
                <a:srgbClr val="ffffff"/>
              </a:solidFill>
              <a:latin typeface="Calibri"/>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Calibri"/>
              </a:rPr>
              <a:t>Fifth Outline Level</a:t>
            </a:r>
            <a:endParaRPr b="0" lang="en-US" sz="2000" spc="-1" strike="noStrike">
              <a:solidFill>
                <a:srgbClr val="ffffff"/>
              </a:solidFill>
              <a:latin typeface="Calibri"/>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Calibri"/>
              </a:rPr>
              <a:t>Sixth Outline Level</a:t>
            </a:r>
            <a:endParaRPr b="0" lang="en-US" sz="2000" spc="-1" strike="noStrike">
              <a:solidFill>
                <a:srgbClr val="ffffff"/>
              </a:solidFill>
              <a:latin typeface="Calibri"/>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Calibri"/>
              </a:rPr>
              <a:t>Seventh Outline Level</a:t>
            </a:r>
            <a:endParaRPr b="0" lang="en-US" sz="2000" spc="-1" strike="noStrike">
              <a:solidFill>
                <a:srgbClr val="ffffff"/>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42" name="Picture 7" descr=""/>
          <p:cNvPicPr/>
          <p:nvPr/>
        </p:nvPicPr>
        <p:blipFill>
          <a:blip r:embed="rId3"/>
          <a:stretch/>
        </p:blipFill>
        <p:spPr>
          <a:xfrm>
            <a:off x="14040" y="0"/>
            <a:ext cx="9118080" cy="6857640"/>
          </a:xfrm>
          <a:prstGeom prst="rect">
            <a:avLst/>
          </a:prstGeom>
          <a:ln>
            <a:noFill/>
          </a:ln>
        </p:spPr>
      </p:pic>
      <p:sp>
        <p:nvSpPr>
          <p:cNvPr id="43" name="PlaceHolder 1"/>
          <p:cNvSpPr>
            <a:spLocks noGrp="1"/>
          </p:cNvSpPr>
          <p:nvPr>
            <p:ph type="title"/>
          </p:nvPr>
        </p:nvSpPr>
        <p:spPr>
          <a:xfrm>
            <a:off x="457200" y="609480"/>
            <a:ext cx="7772040" cy="1455840"/>
          </a:xfrm>
          <a:prstGeom prst="rect">
            <a:avLst/>
          </a:prstGeom>
        </p:spPr>
        <p:txBody>
          <a:bodyPr anchor="ctr">
            <a:normAutofit/>
          </a:bodyPr>
          <a:p>
            <a:pPr>
              <a:lnSpc>
                <a:spcPct val="100000"/>
              </a:lnSpc>
            </a:pPr>
            <a:r>
              <a:rPr b="0" lang="en-US" sz="2800" spc="-1" strike="noStrike" cap="all">
                <a:solidFill>
                  <a:srgbClr val="ffffff"/>
                </a:solidFill>
                <a:latin typeface="Calibri Light"/>
              </a:rPr>
              <a:t>Click to edit Master title style</a:t>
            </a:r>
            <a:endParaRPr b="0" lang="en-US" sz="2800" spc="-1" strike="noStrike">
              <a:solidFill>
                <a:srgbClr val="ffffff"/>
              </a:solidFill>
              <a:latin typeface="Calibri"/>
            </a:endParaRPr>
          </a:p>
        </p:txBody>
      </p:sp>
      <p:sp>
        <p:nvSpPr>
          <p:cNvPr id="44" name="PlaceHolder 2"/>
          <p:cNvSpPr>
            <a:spLocks noGrp="1"/>
          </p:cNvSpPr>
          <p:nvPr>
            <p:ph type="body"/>
          </p:nvPr>
        </p:nvSpPr>
        <p:spPr>
          <a:xfrm>
            <a:off x="457200" y="2142000"/>
            <a:ext cx="7772040" cy="3648600"/>
          </a:xfrm>
          <a:prstGeom prst="rect">
            <a:avLst/>
          </a:prstGeom>
        </p:spPr>
        <p:txBody>
          <a:bodyPr anchor="ctr"/>
          <a:p>
            <a:pPr marL="285840" indent="-285480">
              <a:lnSpc>
                <a:spcPct val="100000"/>
              </a:lnSpc>
              <a:spcAft>
                <a:spcPts val="1001"/>
              </a:spcAft>
              <a:buClr>
                <a:srgbClr val="ffffff"/>
              </a:buClr>
              <a:buFont typeface="Arial"/>
              <a:buChar char="•"/>
            </a:pPr>
            <a:r>
              <a:rPr b="0" lang="en-US" sz="1800" spc="-1" strike="noStrike">
                <a:solidFill>
                  <a:srgbClr val="ffffff"/>
                </a:solidFill>
                <a:latin typeface="Calibri"/>
              </a:rPr>
              <a:t>Click to edit Master text styles</a:t>
            </a:r>
            <a:endParaRPr b="0" lang="en-US" sz="1800" spc="-1" strike="noStrike">
              <a:solidFill>
                <a:srgbClr val="ffffff"/>
              </a:solidFill>
              <a:latin typeface="Calibri"/>
            </a:endParaRPr>
          </a:p>
          <a:p>
            <a:pPr lvl="1" marL="743040" indent="-285480">
              <a:lnSpc>
                <a:spcPct val="100000"/>
              </a:lnSpc>
              <a:spcAft>
                <a:spcPts val="1001"/>
              </a:spcAft>
              <a:buClr>
                <a:srgbClr val="ffffff"/>
              </a:buClr>
              <a:buFont typeface="Arial"/>
              <a:buChar char="•"/>
            </a:pPr>
            <a:r>
              <a:rPr b="0" lang="en-US" sz="1600" spc="-1" strike="noStrike">
                <a:solidFill>
                  <a:srgbClr val="ffffff"/>
                </a:solidFill>
                <a:latin typeface="Calibri"/>
              </a:rPr>
              <a:t>Second level</a:t>
            </a:r>
            <a:endParaRPr b="0" lang="en-US" sz="1600" spc="-1" strike="noStrike">
              <a:solidFill>
                <a:srgbClr val="ffffff"/>
              </a:solidFill>
              <a:latin typeface="Calibri"/>
            </a:endParaRPr>
          </a:p>
          <a:p>
            <a:pPr lvl="2" marL="1200240" indent="-285480">
              <a:lnSpc>
                <a:spcPct val="100000"/>
              </a:lnSpc>
              <a:spcAft>
                <a:spcPts val="1001"/>
              </a:spcAft>
              <a:buClr>
                <a:srgbClr val="ffffff"/>
              </a:buClr>
              <a:buFont typeface="Arial"/>
              <a:buChar char="•"/>
            </a:pPr>
            <a:r>
              <a:rPr b="0" lang="en-US" sz="1400" spc="-1" strike="noStrike">
                <a:solidFill>
                  <a:srgbClr val="ffffff"/>
                </a:solidFill>
                <a:latin typeface="Calibri"/>
              </a:rPr>
              <a:t>Third level</a:t>
            </a:r>
            <a:endParaRPr b="0" lang="en-US" sz="1400" spc="-1" strike="noStrike">
              <a:solidFill>
                <a:srgbClr val="ffffff"/>
              </a:solidFill>
              <a:latin typeface="Calibri"/>
            </a:endParaRPr>
          </a:p>
          <a:p>
            <a:pPr lvl="3" marL="1542960" indent="-171000">
              <a:lnSpc>
                <a:spcPct val="100000"/>
              </a:lnSpc>
              <a:spcAft>
                <a:spcPts val="1001"/>
              </a:spcAft>
              <a:buClr>
                <a:srgbClr val="ffffff"/>
              </a:buClr>
              <a:buFont typeface="Arial"/>
              <a:buChar char="•"/>
            </a:pPr>
            <a:r>
              <a:rPr b="0" lang="en-US" sz="1200" spc="-1" strike="noStrike">
                <a:solidFill>
                  <a:srgbClr val="ffffff"/>
                </a:solidFill>
                <a:latin typeface="Calibri"/>
              </a:rPr>
              <a:t>Fourth level</a:t>
            </a:r>
            <a:endParaRPr b="0" lang="en-US" sz="1200" spc="-1" strike="noStrike">
              <a:solidFill>
                <a:srgbClr val="ffffff"/>
              </a:solidFill>
              <a:latin typeface="Calibri"/>
            </a:endParaRPr>
          </a:p>
          <a:p>
            <a:pPr lvl="4" marL="2000160" indent="-171000">
              <a:lnSpc>
                <a:spcPct val="100000"/>
              </a:lnSpc>
              <a:spcAft>
                <a:spcPts val="1001"/>
              </a:spcAft>
              <a:buClr>
                <a:srgbClr val="ffffff"/>
              </a:buClr>
              <a:buFont typeface="Arial"/>
              <a:buChar char="•"/>
            </a:pPr>
            <a:r>
              <a:rPr b="0" lang="en-US" sz="1200" spc="-1" strike="noStrike">
                <a:solidFill>
                  <a:srgbClr val="ffffff"/>
                </a:solidFill>
                <a:latin typeface="Calibri"/>
              </a:rPr>
              <a:t>Fifth level</a:t>
            </a:r>
            <a:endParaRPr b="0" lang="en-US" sz="1200" spc="-1" strike="noStrike">
              <a:solidFill>
                <a:srgbClr val="ffffff"/>
              </a:solidFill>
              <a:latin typeface="Calibri"/>
            </a:endParaRPr>
          </a:p>
        </p:txBody>
      </p:sp>
      <p:sp>
        <p:nvSpPr>
          <p:cNvPr id="45" name="PlaceHolder 3"/>
          <p:cNvSpPr>
            <a:spLocks noGrp="1"/>
          </p:cNvSpPr>
          <p:nvPr>
            <p:ph type="dt"/>
          </p:nvPr>
        </p:nvSpPr>
        <p:spPr>
          <a:xfrm>
            <a:off x="6523560" y="5870520"/>
            <a:ext cx="1211760" cy="377640"/>
          </a:xfrm>
          <a:prstGeom prst="rect">
            <a:avLst/>
          </a:prstGeom>
        </p:spPr>
        <p:txBody>
          <a:bodyPr anchor="ctr"/>
          <a:p>
            <a:pPr algn="r">
              <a:lnSpc>
                <a:spcPct val="100000"/>
              </a:lnSpc>
            </a:pPr>
            <a:fld id="{1503D945-4F7A-4B69-94F2-11A4AADEFD00}" type="datetime1">
              <a:rPr b="0" lang="en-IN" sz="1000" spc="-1" strike="noStrike">
                <a:solidFill>
                  <a:srgbClr val="ffffff"/>
                </a:solidFill>
                <a:latin typeface="Calibri"/>
              </a:rPr>
              <a:t>02/05/2020</a:t>
            </a:fld>
            <a:endParaRPr b="0" lang="en-IN" sz="1000" spc="-1" strike="noStrike">
              <a:latin typeface="Times New Roman"/>
            </a:endParaRPr>
          </a:p>
        </p:txBody>
      </p:sp>
      <p:sp>
        <p:nvSpPr>
          <p:cNvPr id="46" name="PlaceHolder 4"/>
          <p:cNvSpPr>
            <a:spLocks noGrp="1"/>
          </p:cNvSpPr>
          <p:nvPr>
            <p:ph type="ftr"/>
          </p:nvPr>
        </p:nvSpPr>
        <p:spPr>
          <a:xfrm>
            <a:off x="457200" y="5870520"/>
            <a:ext cx="5990040" cy="377640"/>
          </a:xfrm>
          <a:prstGeom prst="rect">
            <a:avLst/>
          </a:prstGeom>
        </p:spPr>
        <p:txBody>
          <a:bodyPr anchor="ctr"/>
          <a:p>
            <a:endParaRPr b="0" lang="en-IN" sz="2400" spc="-1" strike="noStrike">
              <a:latin typeface="Times New Roman"/>
            </a:endParaRPr>
          </a:p>
        </p:txBody>
      </p:sp>
      <p:sp>
        <p:nvSpPr>
          <p:cNvPr id="47" name="PlaceHolder 5"/>
          <p:cNvSpPr>
            <a:spLocks noGrp="1"/>
          </p:cNvSpPr>
          <p:nvPr>
            <p:ph type="sldNum"/>
          </p:nvPr>
        </p:nvSpPr>
        <p:spPr>
          <a:xfrm>
            <a:off x="7812000" y="5870520"/>
            <a:ext cx="417240" cy="377640"/>
          </a:xfrm>
          <a:prstGeom prst="rect">
            <a:avLst/>
          </a:prstGeom>
        </p:spPr>
        <p:txBody>
          <a:bodyPr anchor="ctr"/>
          <a:p>
            <a:pPr algn="r">
              <a:lnSpc>
                <a:spcPct val="100000"/>
              </a:lnSpc>
            </a:pPr>
            <a:fld id="{786E7E79-EF1B-49A2-8965-90E860E8E4FD}" type="slidenum">
              <a:rPr b="0" lang="en-IN" sz="1000" spc="-1" strike="noStrike">
                <a:solidFill>
                  <a:srgbClr val="ffffff"/>
                </a:solidFill>
                <a:latin typeface="Calibri"/>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0" name="Picture 1" descr=""/>
          <p:cNvPicPr/>
          <p:nvPr/>
        </p:nvPicPr>
        <p:blipFill>
          <a:blip r:embed="rId1"/>
          <a:stretch/>
        </p:blipFill>
        <p:spPr>
          <a:xfrm>
            <a:off x="152280" y="76320"/>
            <a:ext cx="1828440" cy="1374840"/>
          </a:xfrm>
          <a:prstGeom prst="rect">
            <a:avLst/>
          </a:prstGeom>
          <a:ln>
            <a:noFill/>
          </a:ln>
        </p:spPr>
      </p:pic>
      <p:sp>
        <p:nvSpPr>
          <p:cNvPr id="91" name="CustomShape 1"/>
          <p:cNvSpPr/>
          <p:nvPr/>
        </p:nvSpPr>
        <p:spPr>
          <a:xfrm>
            <a:off x="952560" y="933120"/>
            <a:ext cx="7124400" cy="1734480"/>
          </a:xfrm>
          <a:prstGeom prst="rect">
            <a:avLst/>
          </a:prstGeom>
          <a:noFill/>
          <a:ln>
            <a:noFill/>
          </a:ln>
        </p:spPr>
        <p:style>
          <a:lnRef idx="0"/>
          <a:fillRef idx="0"/>
          <a:effectRef idx="0"/>
          <a:fontRef idx="minor"/>
        </p:style>
        <p:txBody>
          <a:bodyPr lIns="90000" rIns="90000" tIns="45000" bIns="45000"/>
          <a:p>
            <a:pPr algn="ctr">
              <a:lnSpc>
                <a:spcPct val="90000"/>
              </a:lnSpc>
            </a:pPr>
            <a:r>
              <a:rPr b="1" lang="en-IN" sz="4000" spc="-1" strike="noStrike">
                <a:solidFill>
                  <a:srgbClr val="ffffff"/>
                </a:solidFill>
                <a:latin typeface="Calibri"/>
              </a:rPr>
              <a:t>TALLA PADMAVATHI</a:t>
            </a:r>
            <a:endParaRPr b="0" lang="en-IN" sz="4000" spc="-1" strike="noStrike">
              <a:latin typeface="Arial"/>
            </a:endParaRPr>
          </a:p>
          <a:p>
            <a:pPr algn="ctr">
              <a:lnSpc>
                <a:spcPct val="90000"/>
              </a:lnSpc>
            </a:pPr>
            <a:r>
              <a:rPr b="1" lang="en-IN" sz="4000" spc="-1" strike="noStrike">
                <a:solidFill>
                  <a:srgbClr val="ffffff"/>
                </a:solidFill>
                <a:latin typeface="Calibri"/>
              </a:rPr>
              <a:t> </a:t>
            </a:r>
            <a:r>
              <a:rPr b="1" lang="en-IN" sz="4000" spc="-1" strike="noStrike">
                <a:solidFill>
                  <a:srgbClr val="ffffff"/>
                </a:solidFill>
                <a:latin typeface="Calibri"/>
              </a:rPr>
              <a:t>COLLEGE OF ENGINEERING</a:t>
            </a:r>
            <a:endParaRPr b="0" lang="en-IN" sz="4000" spc="-1" strike="noStrike">
              <a:latin typeface="Arial"/>
            </a:endParaRPr>
          </a:p>
        </p:txBody>
      </p:sp>
      <p:sp>
        <p:nvSpPr>
          <p:cNvPr id="92" name="CustomShape 2"/>
          <p:cNvSpPr/>
          <p:nvPr/>
        </p:nvSpPr>
        <p:spPr>
          <a:xfrm>
            <a:off x="1985400" y="2339280"/>
            <a:ext cx="5191920" cy="474120"/>
          </a:xfrm>
          <a:prstGeom prst="rect">
            <a:avLst/>
          </a:prstGeom>
          <a:noFill/>
          <a:ln>
            <a:noFill/>
          </a:ln>
        </p:spPr>
        <p:style>
          <a:lnRef idx="0"/>
          <a:fillRef idx="0"/>
          <a:effectRef idx="0"/>
          <a:fontRef idx="minor"/>
        </p:style>
        <p:txBody>
          <a:bodyPr wrap="none" lIns="90000" rIns="90000" tIns="45000" bIns="45000"/>
          <a:p>
            <a:pPr algn="ctr">
              <a:lnSpc>
                <a:spcPct val="90000"/>
              </a:lnSpc>
            </a:pPr>
            <a:r>
              <a:rPr b="0" lang="en-IN" sz="2800" spc="-1" strike="noStrike">
                <a:solidFill>
                  <a:srgbClr val="ffffff"/>
                </a:solidFill>
                <a:latin typeface="Calibri"/>
              </a:rPr>
              <a:t>A Major Project Presentation</a:t>
            </a:r>
            <a:endParaRPr b="0" lang="en-IN" sz="2800" spc="-1" strike="noStrike">
              <a:latin typeface="Arial"/>
            </a:endParaRPr>
          </a:p>
        </p:txBody>
      </p:sp>
      <p:sp>
        <p:nvSpPr>
          <p:cNvPr id="93" name="CustomShape 3"/>
          <p:cNvSpPr/>
          <p:nvPr/>
        </p:nvSpPr>
        <p:spPr>
          <a:xfrm>
            <a:off x="4085280" y="2819520"/>
            <a:ext cx="623160" cy="474120"/>
          </a:xfrm>
          <a:prstGeom prst="rect">
            <a:avLst/>
          </a:prstGeom>
          <a:noFill/>
          <a:ln>
            <a:noFill/>
          </a:ln>
        </p:spPr>
        <p:style>
          <a:lnRef idx="0"/>
          <a:fillRef idx="0"/>
          <a:effectRef idx="0"/>
          <a:fontRef idx="minor"/>
        </p:style>
        <p:txBody>
          <a:bodyPr wrap="none" lIns="90000" rIns="90000" tIns="45000" bIns="45000"/>
          <a:p>
            <a:pPr algn="ctr">
              <a:lnSpc>
                <a:spcPct val="90000"/>
              </a:lnSpc>
            </a:pPr>
            <a:r>
              <a:rPr b="0" lang="en-IN" sz="2800" spc="-1" strike="noStrike">
                <a:solidFill>
                  <a:srgbClr val="ffffff"/>
                </a:solidFill>
                <a:latin typeface="Calibri"/>
              </a:rPr>
              <a:t>on</a:t>
            </a:r>
            <a:endParaRPr b="0" lang="en-IN" sz="2800" spc="-1" strike="noStrike">
              <a:latin typeface="Arial"/>
            </a:endParaRPr>
          </a:p>
        </p:txBody>
      </p:sp>
      <p:sp>
        <p:nvSpPr>
          <p:cNvPr id="94" name="CustomShape 4"/>
          <p:cNvSpPr/>
          <p:nvPr/>
        </p:nvSpPr>
        <p:spPr>
          <a:xfrm>
            <a:off x="838080" y="3200400"/>
            <a:ext cx="7171920" cy="2040120"/>
          </a:xfrm>
          <a:prstGeom prst="rect">
            <a:avLst/>
          </a:prstGeom>
          <a:noFill/>
          <a:ln>
            <a:noFill/>
          </a:ln>
        </p:spPr>
        <p:style>
          <a:lnRef idx="0"/>
          <a:fillRef idx="0"/>
          <a:effectRef idx="0"/>
          <a:fontRef idx="minor"/>
        </p:style>
        <p:txBody>
          <a:bodyPr lIns="90000" rIns="90000" tIns="45000" bIns="45000"/>
          <a:p>
            <a:pPr algn="ctr">
              <a:lnSpc>
                <a:spcPct val="100000"/>
              </a:lnSpc>
            </a:pPr>
            <a:r>
              <a:rPr b="1" lang="en-IN" sz="3200" spc="-1" strike="noStrike">
                <a:solidFill>
                  <a:srgbClr val="ffffff"/>
                </a:solidFill>
                <a:latin typeface="Calibri"/>
              </a:rPr>
              <a:t>FACIAL AND HAND GESTURE BASED MEDIA PLAYER</a:t>
            </a:r>
            <a:endParaRPr b="0" lang="en-IN" sz="3200" spc="-1" strike="noStrike">
              <a:latin typeface="Arial"/>
            </a:endParaRPr>
          </a:p>
          <a:p>
            <a:pPr>
              <a:lnSpc>
                <a:spcPct val="100000"/>
              </a:lnSpc>
            </a:pPr>
            <a:br/>
            <a:endParaRPr b="0" lang="en-IN" sz="3200" spc="-1" strike="noStrike">
              <a:latin typeface="Arial"/>
            </a:endParaRPr>
          </a:p>
        </p:txBody>
      </p:sp>
      <p:sp>
        <p:nvSpPr>
          <p:cNvPr id="95" name="CustomShape 5"/>
          <p:cNvSpPr/>
          <p:nvPr/>
        </p:nvSpPr>
        <p:spPr>
          <a:xfrm>
            <a:off x="3643560" y="4191120"/>
            <a:ext cx="1577160" cy="419400"/>
          </a:xfrm>
          <a:prstGeom prst="rect">
            <a:avLst/>
          </a:prstGeom>
          <a:noFill/>
          <a:ln>
            <a:noFill/>
          </a:ln>
        </p:spPr>
        <p:style>
          <a:lnRef idx="0"/>
          <a:fillRef idx="0"/>
          <a:effectRef idx="0"/>
          <a:fontRef idx="minor"/>
        </p:style>
        <p:txBody>
          <a:bodyPr wrap="none" lIns="90000" rIns="90000" tIns="45000" bIns="45000"/>
          <a:p>
            <a:pPr algn="ctr">
              <a:lnSpc>
                <a:spcPct val="90000"/>
              </a:lnSpc>
            </a:pPr>
            <a:r>
              <a:rPr b="0" lang="en-IN" sz="2400" spc="-1" strike="noStrike">
                <a:solidFill>
                  <a:srgbClr val="ffffff"/>
                </a:solidFill>
                <a:latin typeface="Calibri"/>
              </a:rPr>
              <a:t>BATCH - I</a:t>
            </a:r>
            <a:endParaRPr b="0" lang="en-IN" sz="2400" spc="-1" strike="noStrike">
              <a:latin typeface="Arial"/>
            </a:endParaRPr>
          </a:p>
        </p:txBody>
      </p:sp>
      <p:sp>
        <p:nvSpPr>
          <p:cNvPr id="96" name="CustomShape 6"/>
          <p:cNvSpPr/>
          <p:nvPr/>
        </p:nvSpPr>
        <p:spPr>
          <a:xfrm>
            <a:off x="-23400" y="4876920"/>
            <a:ext cx="3843360" cy="419400"/>
          </a:xfrm>
          <a:prstGeom prst="rect">
            <a:avLst/>
          </a:prstGeom>
          <a:noFill/>
          <a:ln>
            <a:noFill/>
          </a:ln>
        </p:spPr>
        <p:style>
          <a:lnRef idx="0"/>
          <a:fillRef idx="0"/>
          <a:effectRef idx="0"/>
          <a:fontRef idx="minor"/>
        </p:style>
        <p:txBody>
          <a:bodyPr wrap="none" lIns="90000" rIns="90000" tIns="45000" bIns="45000"/>
          <a:p>
            <a:pPr>
              <a:lnSpc>
                <a:spcPct val="90000"/>
              </a:lnSpc>
            </a:pPr>
            <a:r>
              <a:rPr b="0" lang="en-IN" sz="2400" spc="-1" strike="noStrike" u="sng">
                <a:solidFill>
                  <a:srgbClr val="ffffff"/>
                </a:solidFill>
                <a:uFillTx/>
                <a:latin typeface="Calibri"/>
              </a:rPr>
              <a:t>Under The Guidance Of:</a:t>
            </a:r>
            <a:endParaRPr b="0" lang="en-IN" sz="2400" spc="-1" strike="noStrike">
              <a:latin typeface="Arial"/>
            </a:endParaRPr>
          </a:p>
        </p:txBody>
      </p:sp>
      <p:sp>
        <p:nvSpPr>
          <p:cNvPr id="97" name="CustomShape 7"/>
          <p:cNvSpPr/>
          <p:nvPr/>
        </p:nvSpPr>
        <p:spPr>
          <a:xfrm>
            <a:off x="6301800" y="4800600"/>
            <a:ext cx="2598120" cy="419400"/>
          </a:xfrm>
          <a:prstGeom prst="rect">
            <a:avLst/>
          </a:prstGeom>
          <a:noFill/>
          <a:ln>
            <a:noFill/>
          </a:ln>
        </p:spPr>
        <p:style>
          <a:lnRef idx="0"/>
          <a:fillRef idx="0"/>
          <a:effectRef idx="0"/>
          <a:fontRef idx="minor"/>
        </p:style>
        <p:txBody>
          <a:bodyPr wrap="none" lIns="90000" rIns="90000" tIns="45000" bIns="45000"/>
          <a:p>
            <a:pPr>
              <a:lnSpc>
                <a:spcPct val="90000"/>
              </a:lnSpc>
            </a:pPr>
            <a:r>
              <a:rPr b="0" lang="en-IN" sz="2400" spc="-1" strike="noStrike" u="sng">
                <a:solidFill>
                  <a:srgbClr val="ffffff"/>
                </a:solidFill>
                <a:uFillTx/>
                <a:latin typeface="Calibri"/>
              </a:rPr>
              <a:t>Team Members:</a:t>
            </a:r>
            <a:endParaRPr b="0" lang="en-IN" sz="2400" spc="-1" strike="noStrike">
              <a:latin typeface="Arial"/>
            </a:endParaRPr>
          </a:p>
        </p:txBody>
      </p:sp>
      <p:sp>
        <p:nvSpPr>
          <p:cNvPr id="98" name="CustomShape 8"/>
          <p:cNvSpPr/>
          <p:nvPr/>
        </p:nvSpPr>
        <p:spPr>
          <a:xfrm>
            <a:off x="126000" y="5373000"/>
            <a:ext cx="3066120" cy="419400"/>
          </a:xfrm>
          <a:prstGeom prst="rect">
            <a:avLst/>
          </a:prstGeom>
          <a:noFill/>
          <a:ln>
            <a:noFill/>
          </a:ln>
        </p:spPr>
        <p:style>
          <a:lnRef idx="0"/>
          <a:fillRef idx="0"/>
          <a:effectRef idx="0"/>
          <a:fontRef idx="minor"/>
        </p:style>
        <p:txBody>
          <a:bodyPr wrap="none" lIns="90000" rIns="90000" tIns="45000" bIns="45000"/>
          <a:p>
            <a:pPr>
              <a:lnSpc>
                <a:spcPct val="90000"/>
              </a:lnSpc>
            </a:pPr>
            <a:r>
              <a:rPr b="0" lang="en-IN" sz="2400" spc="-1" strike="noStrike">
                <a:solidFill>
                  <a:srgbClr val="ffffff"/>
                </a:solidFill>
                <a:latin typeface="Calibri"/>
              </a:rPr>
              <a:t>Dr . A .Kiranmayee</a:t>
            </a:r>
            <a:endParaRPr b="0" lang="en-IN" sz="2400" spc="-1" strike="noStrike">
              <a:latin typeface="Arial"/>
            </a:endParaRPr>
          </a:p>
        </p:txBody>
      </p:sp>
      <p:sp>
        <p:nvSpPr>
          <p:cNvPr id="99" name="CustomShape 9"/>
          <p:cNvSpPr/>
          <p:nvPr/>
        </p:nvSpPr>
        <p:spPr>
          <a:xfrm>
            <a:off x="712440" y="5797800"/>
            <a:ext cx="2499120" cy="419400"/>
          </a:xfrm>
          <a:prstGeom prst="rect">
            <a:avLst/>
          </a:prstGeom>
          <a:noFill/>
          <a:ln>
            <a:noFill/>
          </a:ln>
        </p:spPr>
        <p:style>
          <a:lnRef idx="0"/>
          <a:fillRef idx="0"/>
          <a:effectRef idx="0"/>
          <a:fontRef idx="minor"/>
        </p:style>
        <p:txBody>
          <a:bodyPr wrap="none" lIns="90000" rIns="90000" tIns="45000" bIns="45000"/>
          <a:p>
            <a:pPr>
              <a:lnSpc>
                <a:spcPct val="90000"/>
              </a:lnSpc>
            </a:pPr>
            <a:r>
              <a:rPr b="0" lang="en-IN" sz="2400" spc="-1" strike="noStrike">
                <a:solidFill>
                  <a:srgbClr val="ffffff"/>
                </a:solidFill>
                <a:latin typeface="Calibri"/>
              </a:rPr>
              <a:t>        </a:t>
            </a:r>
            <a:r>
              <a:rPr b="0" lang="en-IN" sz="2400" spc="-1" strike="noStrike">
                <a:solidFill>
                  <a:srgbClr val="ffffff"/>
                </a:solidFill>
                <a:latin typeface="Calibri"/>
              </a:rPr>
              <a:t>(Principal)</a:t>
            </a:r>
            <a:endParaRPr b="0" lang="en-IN" sz="2400" spc="-1" strike="noStrike">
              <a:latin typeface="Arial"/>
            </a:endParaRPr>
          </a:p>
        </p:txBody>
      </p:sp>
      <p:sp>
        <p:nvSpPr>
          <p:cNvPr id="100" name="CustomShape 10"/>
          <p:cNvSpPr/>
          <p:nvPr/>
        </p:nvSpPr>
        <p:spPr>
          <a:xfrm>
            <a:off x="5867280" y="5181480"/>
            <a:ext cx="3276360" cy="364680"/>
          </a:xfrm>
          <a:prstGeom prst="rect">
            <a:avLst/>
          </a:prstGeom>
          <a:noFill/>
          <a:ln>
            <a:noFill/>
          </a:ln>
        </p:spPr>
        <p:style>
          <a:lnRef idx="0"/>
          <a:fillRef idx="0"/>
          <a:effectRef idx="0"/>
          <a:fontRef idx="minor"/>
        </p:style>
        <p:txBody>
          <a:bodyPr lIns="90000" rIns="90000" tIns="45000" bIns="45000"/>
          <a:p>
            <a:pPr>
              <a:lnSpc>
                <a:spcPct val="90000"/>
              </a:lnSpc>
            </a:pPr>
            <a:r>
              <a:rPr b="0" lang="en-IN" sz="2000" spc="-1" strike="noStrike">
                <a:solidFill>
                  <a:srgbClr val="ffffff"/>
                </a:solidFill>
                <a:latin typeface="Arial"/>
              </a:rPr>
              <a:t>16UC1A0539-P.Thirupathi</a:t>
            </a:r>
            <a:endParaRPr b="0" lang="en-IN" sz="2000" spc="-1" strike="noStrike">
              <a:latin typeface="Arial"/>
            </a:endParaRPr>
          </a:p>
        </p:txBody>
      </p:sp>
      <p:sp>
        <p:nvSpPr>
          <p:cNvPr id="101" name="CustomShape 11"/>
          <p:cNvSpPr/>
          <p:nvPr/>
        </p:nvSpPr>
        <p:spPr>
          <a:xfrm>
            <a:off x="5867280" y="6095880"/>
            <a:ext cx="2919240" cy="364680"/>
          </a:xfrm>
          <a:prstGeom prst="rect">
            <a:avLst/>
          </a:prstGeom>
          <a:noFill/>
          <a:ln>
            <a:noFill/>
          </a:ln>
        </p:spPr>
        <p:style>
          <a:lnRef idx="0"/>
          <a:fillRef idx="0"/>
          <a:effectRef idx="0"/>
          <a:fontRef idx="minor"/>
        </p:style>
        <p:txBody>
          <a:bodyPr lIns="90000" rIns="90000" tIns="45000" bIns="45000"/>
          <a:p>
            <a:pPr>
              <a:lnSpc>
                <a:spcPct val="90000"/>
              </a:lnSpc>
            </a:pPr>
            <a:r>
              <a:rPr b="0" lang="en-IN" sz="2000" spc="-1" strike="noStrike">
                <a:solidFill>
                  <a:srgbClr val="ffffff"/>
                </a:solidFill>
                <a:latin typeface="Arial"/>
              </a:rPr>
              <a:t>16UC1A0547-S.Sony</a:t>
            </a:r>
            <a:endParaRPr b="0" lang="en-IN" sz="2000" spc="-1" strike="noStrike">
              <a:latin typeface="Arial"/>
            </a:endParaRPr>
          </a:p>
        </p:txBody>
      </p:sp>
      <p:sp>
        <p:nvSpPr>
          <p:cNvPr id="102" name="CustomShape 12"/>
          <p:cNvSpPr/>
          <p:nvPr/>
        </p:nvSpPr>
        <p:spPr>
          <a:xfrm>
            <a:off x="5791320" y="5791320"/>
            <a:ext cx="3352320" cy="364680"/>
          </a:xfrm>
          <a:prstGeom prst="rect">
            <a:avLst/>
          </a:prstGeom>
          <a:noFill/>
          <a:ln>
            <a:noFill/>
          </a:ln>
        </p:spPr>
        <p:style>
          <a:lnRef idx="0"/>
          <a:fillRef idx="0"/>
          <a:effectRef idx="0"/>
          <a:fontRef idx="minor"/>
        </p:style>
        <p:txBody>
          <a:bodyPr lIns="90000" rIns="90000" tIns="45000" bIns="45000"/>
          <a:p>
            <a:pPr>
              <a:lnSpc>
                <a:spcPct val="90000"/>
              </a:lnSpc>
            </a:pPr>
            <a:r>
              <a:rPr b="0" lang="en-IN" sz="2000" spc="-1" strike="noStrike">
                <a:solidFill>
                  <a:srgbClr val="ffffff"/>
                </a:solidFill>
                <a:latin typeface="Arial"/>
              </a:rPr>
              <a:t> </a:t>
            </a:r>
            <a:r>
              <a:rPr b="0" lang="en-IN" sz="2000" spc="-1" strike="noStrike">
                <a:solidFill>
                  <a:srgbClr val="ffffff"/>
                </a:solidFill>
                <a:latin typeface="Arial"/>
              </a:rPr>
              <a:t>16UC1A0520-D.Vaishnavi</a:t>
            </a:r>
            <a:endParaRPr b="0" lang="en-IN" sz="2000" spc="-1" strike="noStrike">
              <a:latin typeface="Arial"/>
            </a:endParaRPr>
          </a:p>
        </p:txBody>
      </p:sp>
      <p:sp>
        <p:nvSpPr>
          <p:cNvPr id="103" name="CustomShape 13"/>
          <p:cNvSpPr/>
          <p:nvPr/>
        </p:nvSpPr>
        <p:spPr>
          <a:xfrm>
            <a:off x="5791320" y="5486400"/>
            <a:ext cx="2895120" cy="364680"/>
          </a:xfrm>
          <a:prstGeom prst="rect">
            <a:avLst/>
          </a:prstGeom>
          <a:noFill/>
          <a:ln>
            <a:noFill/>
          </a:ln>
        </p:spPr>
        <p:style>
          <a:lnRef idx="0"/>
          <a:fillRef idx="0"/>
          <a:effectRef idx="0"/>
          <a:fontRef idx="minor"/>
        </p:style>
        <p:txBody>
          <a:bodyPr lIns="90000" rIns="90000" tIns="45000" bIns="45000"/>
          <a:p>
            <a:pPr>
              <a:lnSpc>
                <a:spcPct val="90000"/>
              </a:lnSpc>
            </a:pPr>
            <a:r>
              <a:rPr b="0" lang="en-IN" sz="2000" spc="-1" strike="noStrike">
                <a:solidFill>
                  <a:srgbClr val="ffffff"/>
                </a:solidFill>
                <a:latin typeface="Arial"/>
              </a:rPr>
              <a:t> </a:t>
            </a:r>
            <a:r>
              <a:rPr b="0" lang="en-IN" sz="2000" spc="-1" strike="noStrike">
                <a:solidFill>
                  <a:srgbClr val="ffffff"/>
                </a:solidFill>
                <a:latin typeface="Arial"/>
              </a:rPr>
              <a:t>16UC1A0514-B.Vani</a:t>
            </a:r>
            <a:endParaRPr b="0" lang="en-IN" sz="2000" spc="-1" strike="noStrike">
              <a:latin typeface="Arial"/>
            </a:endParaRPr>
          </a:p>
        </p:txBody>
      </p:sp>
    </p:spTree>
  </p:cSld>
  <p:transition spd="med">
    <p:fade/>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457200" y="609480"/>
            <a:ext cx="7772040" cy="1455840"/>
          </a:xfrm>
          <a:prstGeom prst="rect">
            <a:avLst/>
          </a:prstGeom>
          <a:noFill/>
          <a:ln>
            <a:noFill/>
          </a:ln>
        </p:spPr>
        <p:txBody>
          <a:bodyPr anchor="ctr"/>
          <a:p>
            <a:pPr algn="ctr">
              <a:lnSpc>
                <a:spcPct val="100000"/>
              </a:lnSpc>
            </a:pPr>
            <a:r>
              <a:rPr b="0" lang="en-US" sz="2800" spc="-1" strike="noStrike" cap="all">
                <a:solidFill>
                  <a:srgbClr val="ffffff"/>
                </a:solidFill>
                <a:latin typeface="Indie Flower"/>
              </a:rPr>
              <a:t>REQUIREMENTS</a:t>
            </a:r>
            <a:endParaRPr b="0" lang="en-US" sz="2800" spc="-1" strike="noStrike">
              <a:solidFill>
                <a:srgbClr val="ffffff"/>
              </a:solidFill>
              <a:latin typeface="Calibri"/>
            </a:endParaRPr>
          </a:p>
        </p:txBody>
      </p:sp>
      <p:sp>
        <p:nvSpPr>
          <p:cNvPr id="130" name="TextShape 2"/>
          <p:cNvSpPr txBox="1"/>
          <p:nvPr/>
        </p:nvSpPr>
        <p:spPr>
          <a:xfrm>
            <a:off x="457200" y="1676520"/>
            <a:ext cx="8381520" cy="5000400"/>
          </a:xfrm>
          <a:prstGeom prst="rect">
            <a:avLst/>
          </a:prstGeom>
          <a:noFill/>
          <a:ln>
            <a:noFill/>
          </a:ln>
        </p:spPr>
        <p:txBody>
          <a:bodyPr anchor="ctr">
            <a:normAutofit/>
          </a:bodyPr>
          <a:p>
            <a:pPr marL="285840" indent="-285480" algn="just">
              <a:lnSpc>
                <a:spcPct val="100000"/>
              </a:lnSpc>
              <a:spcAft>
                <a:spcPts val="1001"/>
              </a:spcAft>
              <a:buClr>
                <a:srgbClr val="ffffff"/>
              </a:buClr>
              <a:buFont typeface="Wingdings" charset="2"/>
              <a:buChar char=""/>
            </a:pPr>
            <a:r>
              <a:rPr b="1" lang="en-US" sz="1800" spc="-1" strike="noStrike">
                <a:solidFill>
                  <a:srgbClr val="ffffff"/>
                </a:solidFill>
                <a:latin typeface="Calibri"/>
              </a:rPr>
              <a:t>Hardware Requirements:</a:t>
            </a:r>
            <a:endParaRPr b="0" lang="en-US" sz="1800" spc="-1" strike="noStrike">
              <a:solidFill>
                <a:srgbClr val="ffffff"/>
              </a:solidFill>
              <a:latin typeface="Calibri"/>
            </a:endParaRPr>
          </a:p>
          <a:p>
            <a:pPr lvl="1" marL="743040" indent="-285480" algn="just">
              <a:lnSpc>
                <a:spcPct val="100000"/>
              </a:lnSpc>
              <a:spcAft>
                <a:spcPts val="1001"/>
              </a:spcAft>
              <a:buClr>
                <a:srgbClr val="ffffff"/>
              </a:buClr>
              <a:buFont typeface="Wingdings" charset="2"/>
              <a:buChar char=""/>
            </a:pPr>
            <a:r>
              <a:rPr b="0" lang="en-US" sz="1800" spc="-1" strike="noStrike">
                <a:solidFill>
                  <a:srgbClr val="ffffff"/>
                </a:solidFill>
                <a:latin typeface="Calibri"/>
              </a:rPr>
              <a:t>Processor: Pentium IV or higher</a:t>
            </a:r>
            <a:endParaRPr b="0" lang="en-US" sz="1800" spc="-1" strike="noStrike">
              <a:solidFill>
                <a:srgbClr val="ffffff"/>
              </a:solidFill>
              <a:latin typeface="Calibri"/>
            </a:endParaRPr>
          </a:p>
          <a:p>
            <a:pPr lvl="1" marL="743040" indent="-285480" algn="just">
              <a:lnSpc>
                <a:spcPct val="100000"/>
              </a:lnSpc>
              <a:spcAft>
                <a:spcPts val="1001"/>
              </a:spcAft>
              <a:buClr>
                <a:srgbClr val="ffffff"/>
              </a:buClr>
              <a:buFont typeface="Wingdings" charset="2"/>
              <a:buChar char=""/>
            </a:pPr>
            <a:r>
              <a:rPr b="0" lang="en-US" sz="1800" spc="-1" strike="noStrike">
                <a:solidFill>
                  <a:srgbClr val="ffffff"/>
                </a:solidFill>
                <a:latin typeface="Calibri"/>
              </a:rPr>
              <a:t>RAM: 1 GB</a:t>
            </a:r>
            <a:endParaRPr b="0" lang="en-US" sz="1800" spc="-1" strike="noStrike">
              <a:solidFill>
                <a:srgbClr val="ffffff"/>
              </a:solidFill>
              <a:latin typeface="Calibri"/>
            </a:endParaRPr>
          </a:p>
          <a:p>
            <a:pPr lvl="1" marL="743040" indent="-285480" algn="just">
              <a:lnSpc>
                <a:spcPct val="100000"/>
              </a:lnSpc>
              <a:spcAft>
                <a:spcPts val="1001"/>
              </a:spcAft>
              <a:buClr>
                <a:srgbClr val="ffffff"/>
              </a:buClr>
              <a:buFont typeface="Wingdings" charset="2"/>
              <a:buChar char=""/>
            </a:pPr>
            <a:r>
              <a:rPr b="0" lang="en-US" sz="1800" spc="-1" strike="noStrike">
                <a:solidFill>
                  <a:srgbClr val="ffffff"/>
                </a:solidFill>
                <a:latin typeface="Calibri"/>
              </a:rPr>
              <a:t>Space on hard Disk: 1 GB</a:t>
            </a:r>
            <a:endParaRPr b="0" lang="en-US" sz="1800" spc="-1" strike="noStrike">
              <a:solidFill>
                <a:srgbClr val="ffffff"/>
              </a:solidFill>
              <a:latin typeface="Calibri"/>
            </a:endParaRPr>
          </a:p>
          <a:p>
            <a:pPr lvl="1" marL="743040" indent="-285480" algn="just">
              <a:lnSpc>
                <a:spcPct val="100000"/>
              </a:lnSpc>
              <a:spcAft>
                <a:spcPts val="1001"/>
              </a:spcAft>
              <a:buClr>
                <a:srgbClr val="ffffff"/>
              </a:buClr>
              <a:buFont typeface="Wingdings" charset="2"/>
              <a:buChar char=""/>
            </a:pPr>
            <a:r>
              <a:rPr b="0" lang="en-US" sz="1800" spc="-1" strike="noStrike">
                <a:solidFill>
                  <a:srgbClr val="ffffff"/>
                </a:solidFill>
                <a:latin typeface="Calibri"/>
              </a:rPr>
              <a:t>Device: 512 MB Web  Cam</a:t>
            </a:r>
            <a:endParaRPr b="0" lang="en-US" sz="1800" spc="-1" strike="noStrike">
              <a:solidFill>
                <a:srgbClr val="ffffff"/>
              </a:solidFill>
              <a:latin typeface="Calibri"/>
            </a:endParaRPr>
          </a:p>
          <a:p>
            <a:pPr marL="285840" indent="-285480" algn="just">
              <a:lnSpc>
                <a:spcPct val="100000"/>
              </a:lnSpc>
              <a:spcAft>
                <a:spcPts val="1001"/>
              </a:spcAft>
              <a:buClr>
                <a:srgbClr val="ffffff"/>
              </a:buClr>
              <a:buFont typeface="Wingdings" charset="2"/>
              <a:buChar char=""/>
            </a:pPr>
            <a:r>
              <a:rPr b="1" lang="en-US" sz="1800" spc="-1" strike="noStrike">
                <a:solidFill>
                  <a:srgbClr val="ffffff"/>
                </a:solidFill>
                <a:latin typeface="Calibri"/>
              </a:rPr>
              <a:t>Software Requirements</a:t>
            </a:r>
            <a:r>
              <a:rPr b="0" lang="en-US" sz="1800" spc="-1" strike="noStrike">
                <a:solidFill>
                  <a:srgbClr val="ffffff"/>
                </a:solidFill>
                <a:latin typeface="Calibri"/>
              </a:rPr>
              <a:t>:</a:t>
            </a:r>
            <a:endParaRPr b="0" lang="en-US" sz="1800" spc="-1" strike="noStrike">
              <a:solidFill>
                <a:srgbClr val="ffffff"/>
              </a:solidFill>
              <a:latin typeface="Calibri"/>
            </a:endParaRPr>
          </a:p>
          <a:p>
            <a:pPr lvl="1" marL="743040" indent="-285480" algn="just">
              <a:lnSpc>
                <a:spcPct val="100000"/>
              </a:lnSpc>
              <a:spcAft>
                <a:spcPts val="1001"/>
              </a:spcAft>
              <a:buClr>
                <a:srgbClr val="ffffff"/>
              </a:buClr>
              <a:buFont typeface="Wingdings" charset="2"/>
              <a:buChar char=""/>
            </a:pPr>
            <a:r>
              <a:rPr b="0" lang="en-US" sz="1800" spc="-1" strike="noStrike">
                <a:solidFill>
                  <a:srgbClr val="ffffff"/>
                </a:solidFill>
                <a:latin typeface="Calibri"/>
              </a:rPr>
              <a:t>Application Development –Python , Open CV , Numpy</a:t>
            </a:r>
            <a:endParaRPr b="0" lang="en-US" sz="1800" spc="-1" strike="noStrike">
              <a:solidFill>
                <a:srgbClr val="ffffff"/>
              </a:solidFill>
              <a:latin typeface="Calibri"/>
            </a:endParaRPr>
          </a:p>
          <a:p>
            <a:pPr lvl="1" marL="743040" indent="-285480" algn="just">
              <a:lnSpc>
                <a:spcPct val="100000"/>
              </a:lnSpc>
              <a:spcAft>
                <a:spcPts val="1001"/>
              </a:spcAft>
              <a:buClr>
                <a:srgbClr val="ffffff"/>
              </a:buClr>
              <a:buFont typeface="Wingdings" charset="2"/>
              <a:buChar char=""/>
            </a:pPr>
            <a:r>
              <a:rPr b="0" lang="en-US" sz="1800" spc="-1" strike="noStrike">
                <a:solidFill>
                  <a:srgbClr val="ffffff"/>
                </a:solidFill>
                <a:latin typeface="Calibri"/>
              </a:rPr>
              <a:t>Operating System: Ubuntu/Unix</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Wingdings" charset="2"/>
              <a:buChar char=""/>
            </a:pPr>
            <a:r>
              <a:rPr b="1" lang="en-US" sz="1800" spc="-1" strike="noStrike">
                <a:solidFill>
                  <a:srgbClr val="ffffff"/>
                </a:solidFill>
                <a:latin typeface="Calibri"/>
              </a:rPr>
              <a:t>Environment Specifications</a:t>
            </a:r>
            <a:r>
              <a:rPr b="0" lang="en-US" sz="1800" spc="-1" strike="noStrike">
                <a:solidFill>
                  <a:srgbClr val="ffffff"/>
                </a:solidFill>
                <a:latin typeface="Calibri"/>
              </a:rPr>
              <a:t>: </a:t>
            </a:r>
            <a:endParaRPr b="0" lang="en-US" sz="1800" spc="-1" strike="noStrike">
              <a:solidFill>
                <a:srgbClr val="ffffff"/>
              </a:solidFill>
              <a:latin typeface="Calibri"/>
            </a:endParaRPr>
          </a:p>
          <a:p>
            <a:pPr lvl="1" marL="743040" indent="-285480">
              <a:lnSpc>
                <a:spcPct val="100000"/>
              </a:lnSpc>
              <a:spcAft>
                <a:spcPts val="1001"/>
              </a:spcAft>
              <a:buClr>
                <a:srgbClr val="ffffff"/>
              </a:buClr>
              <a:buFont typeface="Wingdings" charset="2"/>
              <a:buChar char=""/>
            </a:pPr>
            <a:r>
              <a:rPr b="0" lang="en-US" sz="1400" spc="-1" strike="noStrike">
                <a:solidFill>
                  <a:srgbClr val="ffffff"/>
                </a:solidFill>
                <a:latin typeface="Calibri"/>
              </a:rPr>
              <a:t> </a:t>
            </a:r>
            <a:r>
              <a:rPr b="0" lang="en-US" sz="1800" spc="-1" strike="noStrike">
                <a:solidFill>
                  <a:srgbClr val="ffffff"/>
                </a:solidFill>
                <a:latin typeface="Calibri"/>
              </a:rPr>
              <a:t>A clear white background . There should be no other objects (specially skin colored objects) in front of the webcam  other than Palm and face.</a:t>
            </a:r>
            <a:endParaRPr b="0" lang="en-US" sz="1800" spc="-1" strike="noStrike">
              <a:solidFill>
                <a:srgbClr val="ffffff"/>
              </a:solidFill>
              <a:latin typeface="Calibri"/>
            </a:endParaRPr>
          </a:p>
          <a:p>
            <a:pPr algn="just">
              <a:lnSpc>
                <a:spcPct val="100000"/>
              </a:lnSpc>
              <a:spcAft>
                <a:spcPts val="1001"/>
              </a:spcAft>
            </a:pPr>
            <a:endParaRPr b="0" lang="en-US" sz="1800" spc="-1" strike="noStrike">
              <a:solidFill>
                <a:srgbClr val="ffffff"/>
              </a:solidFill>
              <a:latin typeface="Calibri"/>
            </a:endParaRPr>
          </a:p>
        </p:txBody>
      </p:sp>
      <p:sp>
        <p:nvSpPr>
          <p:cNvPr id="131" name="TextShape 3"/>
          <p:cNvSpPr txBox="1"/>
          <p:nvPr/>
        </p:nvSpPr>
        <p:spPr>
          <a:xfrm>
            <a:off x="7812000" y="5870520"/>
            <a:ext cx="417240" cy="377640"/>
          </a:xfrm>
          <a:prstGeom prst="rect">
            <a:avLst/>
          </a:prstGeom>
          <a:noFill/>
          <a:ln>
            <a:noFill/>
          </a:ln>
        </p:spPr>
        <p:txBody>
          <a:bodyPr anchor="ctr"/>
          <a:p>
            <a:pPr algn="r">
              <a:lnSpc>
                <a:spcPct val="100000"/>
              </a:lnSpc>
            </a:pPr>
            <a:fld id="{87B0B687-DE4E-4171-951D-F48EA0A47C37}"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timing>
    <p:tnLst>
      <p:par>
        <p:cTn id="24" dur="indefinite" restart="never" nodeType="tmRoot">
          <p:childTnLst>
            <p:seq>
              <p:cTn id="25"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609480"/>
            <a:ext cx="7772040" cy="685440"/>
          </a:xfrm>
          <a:prstGeom prst="rect">
            <a:avLst/>
          </a:prstGeom>
          <a:noFill/>
          <a:ln>
            <a:noFill/>
          </a:ln>
        </p:spPr>
        <p:txBody>
          <a:bodyPr anchor="ctr">
            <a:normAutofit/>
          </a:bodyPr>
          <a:p>
            <a:pPr algn="ctr">
              <a:lnSpc>
                <a:spcPct val="100000"/>
              </a:lnSpc>
            </a:pPr>
            <a:br/>
            <a:r>
              <a:rPr b="1" lang="en-US" sz="2800" spc="-1" strike="noStrike" cap="all">
                <a:solidFill>
                  <a:srgbClr val="ffffff"/>
                </a:solidFill>
                <a:latin typeface="Calibri Light"/>
              </a:rPr>
              <a:t>MODULES</a:t>
            </a:r>
            <a:endParaRPr b="0" lang="en-US" sz="2800" spc="-1" strike="noStrike">
              <a:solidFill>
                <a:srgbClr val="ffffff"/>
              </a:solidFill>
              <a:latin typeface="Calibri"/>
            </a:endParaRPr>
          </a:p>
        </p:txBody>
      </p:sp>
      <p:sp>
        <p:nvSpPr>
          <p:cNvPr id="133" name="TextShape 2"/>
          <p:cNvSpPr txBox="1"/>
          <p:nvPr/>
        </p:nvSpPr>
        <p:spPr>
          <a:xfrm>
            <a:off x="1066680" y="1828800"/>
            <a:ext cx="6859440" cy="4800240"/>
          </a:xfrm>
          <a:prstGeom prst="rect">
            <a:avLst/>
          </a:prstGeom>
          <a:noFill/>
          <a:ln>
            <a:noFill/>
          </a:ln>
        </p:spPr>
        <p:txBody>
          <a:bodyPr anchor="ctr">
            <a:normAutofit/>
          </a:bodyPr>
          <a:p>
            <a:pPr marL="285840" indent="-285480">
              <a:lnSpc>
                <a:spcPct val="100000"/>
              </a:lnSpc>
              <a:spcAft>
                <a:spcPts val="1001"/>
              </a:spcAft>
              <a:buClr>
                <a:srgbClr val="ffffff"/>
              </a:buClr>
              <a:buFont typeface="Wingdings" charset="2"/>
              <a:buChar char=""/>
            </a:pPr>
            <a:r>
              <a:rPr b="0" lang="en-US" sz="1800" spc="-1" strike="noStrike">
                <a:solidFill>
                  <a:srgbClr val="ffffff"/>
                </a:solidFill>
                <a:latin typeface="Calibri"/>
              </a:rPr>
              <a:t>Here as soon as we start the media player it will be opened with face detection mode i.e. it will start detecting human face and if a face is detected the video will keep on playing if there is no face the video will be paused. This media player has an option to run media player with either face detection mode or hand gesture mode and it can switch between them in run time. In hand gesture mode we control the mouse cursor to operate the media player.This project consists of three modules . They are </a:t>
            </a: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r>
              <a:rPr b="0" lang="en-US" sz="1800" spc="-1" strike="noStrike">
                <a:solidFill>
                  <a:srgbClr val="ffffff"/>
                </a:solidFill>
                <a:latin typeface="Calibri"/>
              </a:rPr>
              <a:t>1.Face  Detection</a:t>
            </a: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r>
              <a:rPr b="0" lang="en-US" sz="1800" spc="-1" strike="noStrike">
                <a:solidFill>
                  <a:srgbClr val="ffffff"/>
                </a:solidFill>
                <a:latin typeface="Calibri"/>
              </a:rPr>
              <a:t>2.Hand Gesture</a:t>
            </a: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r>
              <a:rPr b="0" lang="en-US" sz="1800" spc="-1" strike="noStrike">
                <a:solidFill>
                  <a:srgbClr val="ffffff"/>
                </a:solidFill>
                <a:latin typeface="Calibri"/>
              </a:rPr>
              <a:t>3.Media Player</a:t>
            </a: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a:lnSpc>
                <a:spcPct val="100000"/>
              </a:lnSpc>
              <a:spcAft>
                <a:spcPts val="1001"/>
              </a:spcAft>
            </a:pPr>
            <a:endParaRPr b="0" lang="en-US" sz="1800" spc="-1" strike="noStrike">
              <a:solidFill>
                <a:srgbClr val="ffffff"/>
              </a:solidFill>
              <a:latin typeface="Calibri"/>
            </a:endParaRPr>
          </a:p>
        </p:txBody>
      </p:sp>
      <p:sp>
        <p:nvSpPr>
          <p:cNvPr id="134" name="TextShape 3"/>
          <p:cNvSpPr txBox="1"/>
          <p:nvPr/>
        </p:nvSpPr>
        <p:spPr>
          <a:xfrm>
            <a:off x="7812000" y="5870520"/>
            <a:ext cx="417240" cy="377640"/>
          </a:xfrm>
          <a:prstGeom prst="rect">
            <a:avLst/>
          </a:prstGeom>
          <a:noFill/>
          <a:ln>
            <a:noFill/>
          </a:ln>
        </p:spPr>
        <p:txBody>
          <a:bodyPr anchor="ctr"/>
          <a:p>
            <a:pPr algn="r">
              <a:lnSpc>
                <a:spcPct val="100000"/>
              </a:lnSpc>
            </a:pPr>
            <a:fld id="{E35FC0DB-9650-4E68-A825-FF4E6A710603}"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timing>
    <p:tnLst>
      <p:par>
        <p:cTn id="26" dur="indefinite" restart="never" nodeType="tmRoot">
          <p:childTnLst>
            <p:seq>
              <p:cTn id="27"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Shape 1"/>
          <p:cNvSpPr txBox="1"/>
          <p:nvPr/>
        </p:nvSpPr>
        <p:spPr>
          <a:xfrm>
            <a:off x="457200" y="609480"/>
            <a:ext cx="7772040" cy="1066320"/>
          </a:xfrm>
          <a:prstGeom prst="rect">
            <a:avLst/>
          </a:prstGeom>
          <a:noFill/>
          <a:ln>
            <a:noFill/>
          </a:ln>
        </p:spPr>
        <p:txBody>
          <a:bodyPr anchor="ctr"/>
          <a:p>
            <a:pPr algn="ctr">
              <a:lnSpc>
                <a:spcPct val="100000"/>
              </a:lnSpc>
            </a:pPr>
            <a:r>
              <a:rPr b="1" lang="en-US" sz="2800" spc="-1" strike="noStrike" cap="all">
                <a:solidFill>
                  <a:srgbClr val="ffffff"/>
                </a:solidFill>
                <a:latin typeface="Calibri Light"/>
              </a:rPr>
              <a:t>MODULES</a:t>
            </a:r>
            <a:endParaRPr b="0" lang="en-US" sz="2800" spc="-1" strike="noStrike">
              <a:solidFill>
                <a:srgbClr val="ffffff"/>
              </a:solidFill>
              <a:latin typeface="Calibri"/>
            </a:endParaRPr>
          </a:p>
        </p:txBody>
      </p:sp>
      <p:sp>
        <p:nvSpPr>
          <p:cNvPr id="136" name="TextShape 2"/>
          <p:cNvSpPr txBox="1"/>
          <p:nvPr/>
        </p:nvSpPr>
        <p:spPr>
          <a:xfrm>
            <a:off x="457200" y="2057400"/>
            <a:ext cx="7772040" cy="3733560"/>
          </a:xfrm>
          <a:prstGeom prst="rect">
            <a:avLst/>
          </a:prstGeom>
          <a:noFill/>
          <a:ln>
            <a:noFill/>
          </a:ln>
        </p:spPr>
        <p:txBody>
          <a:bodyPr anchor="ctr">
            <a:normAutofit/>
          </a:bodyPr>
          <a:p>
            <a:pPr marL="285840" indent="-285480">
              <a:lnSpc>
                <a:spcPct val="100000"/>
              </a:lnSpc>
              <a:spcAft>
                <a:spcPts val="1001"/>
              </a:spcAft>
              <a:buClr>
                <a:srgbClr val="ffffff"/>
              </a:buClr>
              <a:buFont typeface="Wingdings" charset="2"/>
              <a:buChar char=""/>
            </a:pPr>
            <a:r>
              <a:rPr b="1" lang="en-US" sz="1800" spc="-1" strike="noStrike">
                <a:solidFill>
                  <a:srgbClr val="ffffff"/>
                </a:solidFill>
                <a:latin typeface="Calibri"/>
              </a:rPr>
              <a:t>Face Detection </a:t>
            </a:r>
            <a:r>
              <a:rPr b="0" lang="en-US" sz="1800" spc="-1" strike="noStrike">
                <a:solidFill>
                  <a:srgbClr val="ffffff"/>
                </a:solidFill>
                <a:latin typeface="Calibri"/>
              </a:rPr>
              <a:t>:</a:t>
            </a: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r>
              <a:rPr b="0" lang="en-US" sz="1800" spc="-1" strike="noStrike">
                <a:solidFill>
                  <a:srgbClr val="ffffff"/>
                </a:solidFill>
                <a:latin typeface="Calibri"/>
              </a:rPr>
              <a:t>Open CV’s face detector uses a method that Paul Viola and Michael Jones had published in 2001. Usually this approach detects the objects in images which combines some key concepts:</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Wingdings" charset="2"/>
              <a:buChar char=""/>
            </a:pPr>
            <a:r>
              <a:rPr b="0" lang="en-US" sz="1800" spc="-1" strike="noStrike">
                <a:solidFill>
                  <a:srgbClr val="ffffff"/>
                </a:solidFill>
                <a:latin typeface="Calibri"/>
              </a:rPr>
              <a:t>  </a:t>
            </a:r>
            <a:r>
              <a:rPr b="0" lang="en-US" sz="1800" spc="-1" strike="noStrike">
                <a:solidFill>
                  <a:srgbClr val="ffffff"/>
                </a:solidFill>
                <a:latin typeface="Calibri"/>
              </a:rPr>
              <a:t>Simple rectangular features which are called as Haar features.</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Wingdings" charset="2"/>
              <a:buChar char=""/>
            </a:pPr>
            <a:r>
              <a:rPr b="0" lang="en-US" sz="1800" spc="-1" strike="noStrike">
                <a:solidFill>
                  <a:srgbClr val="ffffff"/>
                </a:solidFill>
                <a:latin typeface="Calibri"/>
              </a:rPr>
              <a:t>  </a:t>
            </a:r>
            <a:r>
              <a:rPr b="0" lang="en-US" sz="1800" spc="-1" strike="noStrike">
                <a:solidFill>
                  <a:srgbClr val="ffffff"/>
                </a:solidFill>
                <a:latin typeface="Calibri"/>
              </a:rPr>
              <a:t>An integral Image for quick feature detection.</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Arial"/>
              <a:buChar char="•"/>
            </a:pPr>
            <a:r>
              <a:rPr b="0" lang="en-US" sz="1800" spc="-1" strike="noStrike">
                <a:solidFill>
                  <a:srgbClr val="ffffff"/>
                </a:solidFill>
                <a:latin typeface="Calibri"/>
              </a:rPr>
              <a:t>A cascaded classifier to combine many features.</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Arial"/>
              <a:buChar char="•"/>
            </a:pPr>
            <a:r>
              <a:rPr b="0" lang="en-US" sz="1800" spc="-1" strike="noStrike">
                <a:solidFill>
                  <a:srgbClr val="ffffff"/>
                </a:solidFill>
                <a:latin typeface="Calibri"/>
              </a:rPr>
              <a:t>In this section the camera starts detecting a human face and till the time we are looking at the media player screen the video will be played and if we look somewhere else the video will be automatically paused. It will start playing the video as soon as it detects a face again.</a:t>
            </a:r>
            <a:endParaRPr b="0" lang="en-US" sz="1800" spc="-1" strike="noStrike">
              <a:solidFill>
                <a:srgbClr val="ffffff"/>
              </a:solidFill>
              <a:latin typeface="Calibri"/>
            </a:endParaRPr>
          </a:p>
          <a:p>
            <a:pPr>
              <a:lnSpc>
                <a:spcPct val="100000"/>
              </a:lnSpc>
              <a:spcAft>
                <a:spcPts val="1001"/>
              </a:spcAft>
            </a:pPr>
            <a:endParaRPr b="0" lang="en-US" sz="1800" spc="-1" strike="noStrike">
              <a:solidFill>
                <a:srgbClr val="ffffff"/>
              </a:solidFill>
              <a:latin typeface="Calibri"/>
            </a:endParaRPr>
          </a:p>
        </p:txBody>
      </p:sp>
      <p:sp>
        <p:nvSpPr>
          <p:cNvPr id="137" name="TextShape 3"/>
          <p:cNvSpPr txBox="1"/>
          <p:nvPr/>
        </p:nvSpPr>
        <p:spPr>
          <a:xfrm>
            <a:off x="7812000" y="5870520"/>
            <a:ext cx="417240" cy="377640"/>
          </a:xfrm>
          <a:prstGeom prst="rect">
            <a:avLst/>
          </a:prstGeom>
          <a:noFill/>
          <a:ln>
            <a:noFill/>
          </a:ln>
        </p:spPr>
        <p:txBody>
          <a:bodyPr anchor="ctr"/>
          <a:p>
            <a:pPr algn="r">
              <a:lnSpc>
                <a:spcPct val="100000"/>
              </a:lnSpc>
            </a:pPr>
            <a:fld id="{37B254EF-C40A-4E92-8C24-E2C44553D351}"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timing>
    <p:tnLst>
      <p:par>
        <p:cTn id="28" dur="indefinite" restart="never" nodeType="tmRoot">
          <p:childTnLst>
            <p:seq>
              <p:cTn id="29"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Shape 1"/>
          <p:cNvSpPr txBox="1"/>
          <p:nvPr/>
        </p:nvSpPr>
        <p:spPr>
          <a:xfrm>
            <a:off x="457200" y="609480"/>
            <a:ext cx="7772040" cy="1066320"/>
          </a:xfrm>
          <a:prstGeom prst="rect">
            <a:avLst/>
          </a:prstGeom>
          <a:noFill/>
          <a:ln>
            <a:noFill/>
          </a:ln>
        </p:spPr>
        <p:txBody>
          <a:bodyPr anchor="ctr"/>
          <a:p>
            <a:pPr algn="ctr">
              <a:lnSpc>
                <a:spcPct val="100000"/>
              </a:lnSpc>
            </a:pPr>
            <a:r>
              <a:rPr b="1" lang="en-US" sz="2800" spc="-1" strike="noStrike" cap="all">
                <a:solidFill>
                  <a:srgbClr val="ffffff"/>
                </a:solidFill>
                <a:latin typeface="Calibri Light"/>
              </a:rPr>
              <a:t>MODULES</a:t>
            </a:r>
            <a:endParaRPr b="0" lang="en-US" sz="2800" spc="-1" strike="noStrike">
              <a:solidFill>
                <a:srgbClr val="ffffff"/>
              </a:solidFill>
              <a:latin typeface="Calibri"/>
            </a:endParaRPr>
          </a:p>
        </p:txBody>
      </p:sp>
      <p:sp>
        <p:nvSpPr>
          <p:cNvPr id="139" name="TextShape 2"/>
          <p:cNvSpPr txBox="1"/>
          <p:nvPr/>
        </p:nvSpPr>
        <p:spPr>
          <a:xfrm>
            <a:off x="457200" y="1828800"/>
            <a:ext cx="7772040" cy="3962160"/>
          </a:xfrm>
          <a:prstGeom prst="rect">
            <a:avLst/>
          </a:prstGeom>
          <a:noFill/>
          <a:ln>
            <a:noFill/>
          </a:ln>
        </p:spPr>
        <p:txBody>
          <a:bodyPr anchor="ctr">
            <a:normAutofit/>
          </a:bodyPr>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buClr>
                <a:srgbClr val="ffffff"/>
              </a:buClr>
              <a:buFont typeface="Wingdings" charset="2"/>
              <a:buChar char=""/>
            </a:pPr>
            <a:r>
              <a:rPr b="1" lang="en-US" sz="1900" spc="-1" strike="noStrike">
                <a:solidFill>
                  <a:srgbClr val="ffffff"/>
                </a:solidFill>
                <a:latin typeface="Calibri"/>
              </a:rPr>
              <a:t>  </a:t>
            </a:r>
            <a:r>
              <a:rPr b="1" lang="en-US" sz="1900" spc="-1" strike="noStrike">
                <a:solidFill>
                  <a:srgbClr val="ffffff"/>
                </a:solidFill>
                <a:latin typeface="Calibri"/>
              </a:rPr>
              <a:t>Hand Gesture :</a:t>
            </a:r>
            <a:endParaRPr b="0" lang="en-US" sz="1900" spc="-1" strike="noStrike">
              <a:solidFill>
                <a:srgbClr val="ffffff"/>
              </a:solidFill>
              <a:latin typeface="Calibri"/>
            </a:endParaRPr>
          </a:p>
          <a:p>
            <a:pPr marL="285840" indent="-285480">
              <a:lnSpc>
                <a:spcPct val="100000"/>
              </a:lnSpc>
              <a:spcAft>
                <a:spcPts val="1001"/>
              </a:spcAft>
            </a:pPr>
            <a:r>
              <a:rPr b="0" lang="en-US" sz="1900" spc="-1" strike="noStrike">
                <a:solidFill>
                  <a:srgbClr val="ffffff"/>
                </a:solidFill>
                <a:latin typeface="Calibri"/>
              </a:rPr>
              <a:t>              </a:t>
            </a:r>
            <a:r>
              <a:rPr b="0" lang="en-US" sz="1900" spc="-1" strike="noStrike">
                <a:solidFill>
                  <a:srgbClr val="ffffff"/>
                </a:solidFill>
                <a:latin typeface="Calibri"/>
              </a:rPr>
              <a:t>In this section the camera looks for the color bands. The user will wear 2 bands on his fingers they are green and blue color bands. Here the blue color band controls mouse cursor and green color band performs left click operation. Thus we can control the media player.</a:t>
            </a:r>
            <a:endParaRPr b="0" lang="en-US" sz="1900" spc="-1" strike="noStrike">
              <a:solidFill>
                <a:srgbClr val="ffffff"/>
              </a:solidFill>
              <a:latin typeface="Calibri"/>
            </a:endParaRPr>
          </a:p>
          <a:p>
            <a:pPr marL="285840" indent="-285480">
              <a:lnSpc>
                <a:spcPct val="100000"/>
              </a:lnSpc>
              <a:spcAft>
                <a:spcPts val="1001"/>
              </a:spcAft>
            </a:pPr>
            <a:r>
              <a:rPr b="0" lang="en-US" sz="2000" spc="-1" strike="noStrike">
                <a:solidFill>
                  <a:srgbClr val="ffffff"/>
                </a:solidFill>
                <a:latin typeface="Calibri"/>
              </a:rPr>
              <a:t>     </a:t>
            </a:r>
            <a:endParaRPr b="0" lang="en-US" sz="2000" spc="-1" strike="noStrike">
              <a:solidFill>
                <a:srgbClr val="ffffff"/>
              </a:solidFill>
              <a:latin typeface="Calibri"/>
            </a:endParaRPr>
          </a:p>
          <a:p>
            <a:pPr marL="285840" indent="-285480">
              <a:lnSpc>
                <a:spcPct val="100000"/>
              </a:lnSpc>
              <a:spcAft>
                <a:spcPts val="1001"/>
              </a:spcAft>
            </a:pPr>
            <a:endParaRPr b="0" lang="en-US" sz="2000" spc="-1" strike="noStrike">
              <a:solidFill>
                <a:srgbClr val="ffffff"/>
              </a:solidFill>
              <a:latin typeface="Calibri"/>
            </a:endParaRPr>
          </a:p>
          <a:p>
            <a:pPr marL="285840" indent="-285480">
              <a:lnSpc>
                <a:spcPct val="100000"/>
              </a:lnSpc>
              <a:spcAft>
                <a:spcPts val="1001"/>
              </a:spcAft>
            </a:pPr>
            <a:endParaRPr b="0" lang="en-US" sz="2000" spc="-1" strike="noStrike">
              <a:solidFill>
                <a:srgbClr val="ffffff"/>
              </a:solidFill>
              <a:latin typeface="Calibri"/>
            </a:endParaRPr>
          </a:p>
        </p:txBody>
      </p:sp>
      <p:sp>
        <p:nvSpPr>
          <p:cNvPr id="140" name="TextShape 3"/>
          <p:cNvSpPr txBox="1"/>
          <p:nvPr/>
        </p:nvSpPr>
        <p:spPr>
          <a:xfrm>
            <a:off x="7812000" y="5870520"/>
            <a:ext cx="417240" cy="377640"/>
          </a:xfrm>
          <a:prstGeom prst="rect">
            <a:avLst/>
          </a:prstGeom>
          <a:noFill/>
          <a:ln>
            <a:noFill/>
          </a:ln>
        </p:spPr>
        <p:txBody>
          <a:bodyPr anchor="ctr"/>
          <a:p>
            <a:pPr algn="r">
              <a:lnSpc>
                <a:spcPct val="100000"/>
              </a:lnSpc>
            </a:pPr>
            <a:fld id="{713181EF-F7AB-4584-813E-80FCFAD52284}"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timing>
    <p:tnLst>
      <p:par>
        <p:cTn id="30" dur="indefinite" restart="never" nodeType="tmRoot">
          <p:childTnLst>
            <p:seq>
              <p:cTn id="31"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609480"/>
            <a:ext cx="7772040" cy="1455840"/>
          </a:xfrm>
          <a:prstGeom prst="rect">
            <a:avLst/>
          </a:prstGeom>
          <a:noFill/>
          <a:ln>
            <a:noFill/>
          </a:ln>
        </p:spPr>
        <p:txBody>
          <a:bodyPr anchor="ctr"/>
          <a:p>
            <a:pPr algn="ctr">
              <a:lnSpc>
                <a:spcPct val="100000"/>
              </a:lnSpc>
            </a:pPr>
            <a:r>
              <a:rPr b="1" lang="en-US" sz="2800" spc="-1" strike="noStrike" cap="all">
                <a:solidFill>
                  <a:srgbClr val="ffffff"/>
                </a:solidFill>
                <a:latin typeface="Calibri Light"/>
              </a:rPr>
              <a:t>MODULES</a:t>
            </a:r>
            <a:endParaRPr b="0" lang="en-US" sz="2800" spc="-1" strike="noStrike">
              <a:solidFill>
                <a:srgbClr val="ffffff"/>
              </a:solidFill>
              <a:latin typeface="Calibri"/>
            </a:endParaRPr>
          </a:p>
        </p:txBody>
      </p:sp>
      <p:sp>
        <p:nvSpPr>
          <p:cNvPr id="142" name="TextShape 2"/>
          <p:cNvSpPr txBox="1"/>
          <p:nvPr/>
        </p:nvSpPr>
        <p:spPr>
          <a:xfrm>
            <a:off x="457200" y="2142000"/>
            <a:ext cx="7772040" cy="3648600"/>
          </a:xfrm>
          <a:prstGeom prst="rect">
            <a:avLst/>
          </a:prstGeom>
          <a:noFill/>
          <a:ln>
            <a:noFill/>
          </a:ln>
        </p:spPr>
        <p:txBody>
          <a:bodyPr anchor="ctr"/>
          <a:p>
            <a:pPr marL="285840" indent="-285480">
              <a:lnSpc>
                <a:spcPct val="100000"/>
              </a:lnSpc>
              <a:spcAft>
                <a:spcPts val="1001"/>
              </a:spcAft>
              <a:buClr>
                <a:srgbClr val="ffffff"/>
              </a:buClr>
              <a:buFont typeface="Wingdings" charset="2"/>
              <a:buChar char=""/>
            </a:pPr>
            <a:r>
              <a:rPr b="1" lang="en-US" sz="1800" spc="-1" strike="noStrike">
                <a:solidFill>
                  <a:srgbClr val="ffffff"/>
                </a:solidFill>
                <a:latin typeface="Calibri"/>
              </a:rPr>
              <a:t>Media Player :</a:t>
            </a: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r>
              <a:rPr b="0" lang="en-US" sz="1800" spc="-1" strike="noStrike">
                <a:solidFill>
                  <a:srgbClr val="ffffff"/>
                </a:solidFill>
                <a:latin typeface="Calibri"/>
              </a:rPr>
              <a:t>The media player is the important concept which will be used to play video and it will be controlled by functionalities like hand gesture and face detection. A gesture input images are taken from camera and images will be processing . It compares the both input and data base images and It perform forward, backward, volume up &amp; volume down . A simple web camera monitors user gestures such as whether the user looks at the tv screen or faces elsewhere.  In case the system does not detect user's face pattern in full, then it immediately stops the video.</a:t>
            </a:r>
            <a:endParaRPr b="0" lang="en-US" sz="1800" spc="-1" strike="noStrike">
              <a:solidFill>
                <a:srgbClr val="ffffff"/>
              </a:solidFill>
              <a:latin typeface="Calibri"/>
            </a:endParaRPr>
          </a:p>
        </p:txBody>
      </p:sp>
      <p:sp>
        <p:nvSpPr>
          <p:cNvPr id="143" name="TextShape 3"/>
          <p:cNvSpPr txBox="1"/>
          <p:nvPr/>
        </p:nvSpPr>
        <p:spPr>
          <a:xfrm>
            <a:off x="7812000" y="5870520"/>
            <a:ext cx="417240" cy="377640"/>
          </a:xfrm>
          <a:prstGeom prst="rect">
            <a:avLst/>
          </a:prstGeom>
          <a:noFill/>
          <a:ln>
            <a:noFill/>
          </a:ln>
        </p:spPr>
        <p:txBody>
          <a:bodyPr anchor="ctr"/>
          <a:p>
            <a:pPr algn="r">
              <a:lnSpc>
                <a:spcPct val="100000"/>
              </a:lnSpc>
            </a:pPr>
            <a:fld id="{A230BAF4-9D90-40C4-B7F1-16755C346DC5}"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Shape 1"/>
          <p:cNvSpPr txBox="1"/>
          <p:nvPr/>
        </p:nvSpPr>
        <p:spPr>
          <a:xfrm>
            <a:off x="457200" y="609480"/>
            <a:ext cx="7772040" cy="1142640"/>
          </a:xfrm>
          <a:prstGeom prst="rect">
            <a:avLst/>
          </a:prstGeom>
          <a:noFill/>
          <a:ln>
            <a:noFill/>
          </a:ln>
        </p:spPr>
        <p:txBody>
          <a:bodyPr anchor="ctr">
            <a:normAutofit/>
          </a:bodyPr>
          <a:p>
            <a:pPr algn="ctr">
              <a:lnSpc>
                <a:spcPct val="100000"/>
              </a:lnSpc>
            </a:pPr>
            <a:br/>
            <a:br/>
            <a:br/>
            <a:br/>
            <a:br/>
            <a:br/>
            <a:br/>
            <a:br/>
            <a:br/>
            <a:r>
              <a:rPr b="1" lang="en-US" sz="2800" spc="-1" strike="noStrike" cap="all">
                <a:solidFill>
                  <a:srgbClr val="ffffff"/>
                </a:solidFill>
                <a:latin typeface="Calibri Light"/>
              </a:rPr>
              <a:t>Design phase</a:t>
            </a:r>
            <a:br/>
            <a:br/>
            <a:br/>
            <a:br/>
            <a:br/>
            <a:br/>
            <a:br/>
            <a:br/>
            <a:br/>
            <a:br/>
            <a:endParaRPr b="0" lang="en-US" sz="2800" spc="-1" strike="noStrike">
              <a:solidFill>
                <a:srgbClr val="ffffff"/>
              </a:solidFill>
              <a:latin typeface="Calibri"/>
            </a:endParaRPr>
          </a:p>
        </p:txBody>
      </p:sp>
      <p:sp>
        <p:nvSpPr>
          <p:cNvPr id="145" name="TextShape 2"/>
          <p:cNvSpPr txBox="1"/>
          <p:nvPr/>
        </p:nvSpPr>
        <p:spPr>
          <a:xfrm>
            <a:off x="7812000" y="5870520"/>
            <a:ext cx="417240" cy="377640"/>
          </a:xfrm>
          <a:prstGeom prst="rect">
            <a:avLst/>
          </a:prstGeom>
          <a:noFill/>
          <a:ln>
            <a:noFill/>
          </a:ln>
        </p:spPr>
        <p:txBody>
          <a:bodyPr anchor="ctr"/>
          <a:p>
            <a:pPr algn="r">
              <a:lnSpc>
                <a:spcPct val="100000"/>
              </a:lnSpc>
            </a:pPr>
            <a:fld id="{985705A2-13F3-49BF-BB81-BF7950D8B775}" type="slidenum">
              <a:rPr b="0" lang="en-IN" sz="1000" spc="-1" strike="noStrike">
                <a:solidFill>
                  <a:srgbClr val="ffffff"/>
                </a:solidFill>
                <a:latin typeface="Calibri"/>
              </a:rPr>
              <a:t>&lt;number&gt;</a:t>
            </a:fld>
            <a:endParaRPr b="0" lang="en-IN" sz="1000" spc="-1" strike="noStrike">
              <a:latin typeface="Times New Roman"/>
            </a:endParaRPr>
          </a:p>
        </p:txBody>
      </p:sp>
      <p:sp>
        <p:nvSpPr>
          <p:cNvPr id="146" name="TextShape 3"/>
          <p:cNvSpPr txBox="1"/>
          <p:nvPr/>
        </p:nvSpPr>
        <p:spPr>
          <a:xfrm>
            <a:off x="457200" y="2142000"/>
            <a:ext cx="7772040" cy="4487040"/>
          </a:xfrm>
          <a:prstGeom prst="rect">
            <a:avLst/>
          </a:prstGeom>
          <a:noFill/>
          <a:ln>
            <a:noFill/>
          </a:ln>
        </p:spPr>
        <p:txBody>
          <a:bodyPr anchor="ctr"/>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gn="ctr">
              <a:lnSpc>
                <a:spcPct val="100000"/>
              </a:lnSpc>
              <a:spcAft>
                <a:spcPts val="1001"/>
              </a:spcAft>
            </a:pPr>
            <a:r>
              <a:rPr b="0" lang="en-US" sz="1800" spc="-1" strike="noStrike">
                <a:solidFill>
                  <a:srgbClr val="ffffff"/>
                </a:solidFill>
                <a:latin typeface="Calibri"/>
              </a:rPr>
              <a:t>Data flow  Diagram</a:t>
            </a:r>
            <a:endParaRPr b="0" lang="en-US" sz="1800" spc="-1" strike="noStrike">
              <a:solidFill>
                <a:srgbClr val="ffffff"/>
              </a:solidFill>
              <a:latin typeface="Calibri"/>
            </a:endParaRPr>
          </a:p>
        </p:txBody>
      </p:sp>
      <p:pic>
        <p:nvPicPr>
          <p:cNvPr id="147" name="Picture 2" descr=""/>
          <p:cNvPicPr/>
          <p:nvPr/>
        </p:nvPicPr>
        <p:blipFill>
          <a:blip r:embed="rId1"/>
          <a:stretch/>
        </p:blipFill>
        <p:spPr>
          <a:xfrm>
            <a:off x="990720" y="1447920"/>
            <a:ext cx="7467120" cy="4647960"/>
          </a:xfrm>
          <a:prstGeom prst="rect">
            <a:avLst/>
          </a:prstGeom>
          <a:ln w="9360">
            <a:noFill/>
          </a:ln>
        </p:spPr>
      </p:pic>
    </p:spTree>
  </p:cSld>
  <p:transition spd="med">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33520" y="0"/>
            <a:ext cx="7772040" cy="1455840"/>
          </a:xfrm>
          <a:prstGeom prst="rect">
            <a:avLst/>
          </a:prstGeom>
          <a:noFill/>
          <a:ln>
            <a:noFill/>
          </a:ln>
        </p:spPr>
        <p:txBody>
          <a:bodyPr anchor="ctr">
            <a:normAutofit/>
          </a:bodyPr>
          <a:p>
            <a:pPr algn="ctr">
              <a:lnSpc>
                <a:spcPct val="100000"/>
              </a:lnSpc>
            </a:pPr>
            <a:br/>
            <a:r>
              <a:rPr b="1" lang="en-US" sz="2800" spc="-1" strike="noStrike" cap="all">
                <a:solidFill>
                  <a:srgbClr val="ffffff"/>
                </a:solidFill>
                <a:latin typeface="Calibri Light"/>
              </a:rPr>
              <a:t>DESIGN PHASE</a:t>
            </a:r>
            <a:endParaRPr b="0" lang="en-US" sz="2800" spc="-1" strike="noStrike">
              <a:solidFill>
                <a:srgbClr val="ffffff"/>
              </a:solidFill>
              <a:latin typeface="Calibri"/>
            </a:endParaRPr>
          </a:p>
        </p:txBody>
      </p:sp>
      <p:sp>
        <p:nvSpPr>
          <p:cNvPr id="149" name="TextShape 2"/>
          <p:cNvSpPr txBox="1"/>
          <p:nvPr/>
        </p:nvSpPr>
        <p:spPr>
          <a:xfrm>
            <a:off x="7812000" y="5870520"/>
            <a:ext cx="417240" cy="377640"/>
          </a:xfrm>
          <a:prstGeom prst="rect">
            <a:avLst/>
          </a:prstGeom>
          <a:noFill/>
          <a:ln>
            <a:noFill/>
          </a:ln>
        </p:spPr>
        <p:txBody>
          <a:bodyPr anchor="ctr"/>
          <a:p>
            <a:pPr algn="r">
              <a:lnSpc>
                <a:spcPct val="100000"/>
              </a:lnSpc>
            </a:pPr>
            <a:fld id="{F2F180F1-F7AC-4762-9DE0-A44DC816CBC1}" type="slidenum">
              <a:rPr b="0" lang="en-IN" sz="1000" spc="-1" strike="noStrike">
                <a:solidFill>
                  <a:srgbClr val="ffffff"/>
                </a:solidFill>
                <a:latin typeface="Calibri"/>
              </a:rPr>
              <a:t>&lt;number&gt;</a:t>
            </a:fld>
            <a:endParaRPr b="0" lang="en-IN" sz="1000" spc="-1" strike="noStrike">
              <a:latin typeface="Times New Roman"/>
            </a:endParaRPr>
          </a:p>
        </p:txBody>
      </p:sp>
      <p:sp>
        <p:nvSpPr>
          <p:cNvPr id="150" name="TextShape 3"/>
          <p:cNvSpPr txBox="1"/>
          <p:nvPr/>
        </p:nvSpPr>
        <p:spPr>
          <a:xfrm>
            <a:off x="457200" y="2142000"/>
            <a:ext cx="7772040" cy="4334400"/>
          </a:xfrm>
          <a:prstGeom prst="rect">
            <a:avLst/>
          </a:prstGeom>
          <a:noFill/>
          <a:ln>
            <a:noFill/>
          </a:ln>
        </p:spPr>
        <p:txBody>
          <a:bodyPr anchor="ctr">
            <a:normAutofit/>
          </a:bodyPr>
          <a:p>
            <a:pPr>
              <a:lnSpc>
                <a:spcPct val="100000"/>
              </a:lnSpc>
              <a:spcAft>
                <a:spcPts val="1001"/>
              </a:spcAft>
            </a:pPr>
            <a:endParaRPr b="0" lang="en-US" sz="1800" spc="-1" strike="noStrike">
              <a:solidFill>
                <a:srgbClr val="ffffff"/>
              </a:solidFill>
              <a:latin typeface="Calibri"/>
            </a:endParaRPr>
          </a:p>
          <a:p>
            <a:pPr>
              <a:lnSpc>
                <a:spcPct val="100000"/>
              </a:lnSpc>
              <a:spcAft>
                <a:spcPts val="1001"/>
              </a:spcAft>
            </a:pPr>
            <a:endParaRPr b="0" lang="en-US" sz="1800" spc="-1" strike="noStrike">
              <a:solidFill>
                <a:srgbClr val="ffffff"/>
              </a:solidFill>
              <a:latin typeface="Calibri"/>
            </a:endParaRPr>
          </a:p>
          <a:p>
            <a:pPr>
              <a:lnSpc>
                <a:spcPct val="100000"/>
              </a:lnSpc>
              <a:spcAft>
                <a:spcPts val="1001"/>
              </a:spcAft>
            </a:pPr>
            <a:endParaRPr b="0" lang="en-US" sz="1800" spc="-1" strike="noStrike">
              <a:solidFill>
                <a:srgbClr val="ffffff"/>
              </a:solidFill>
              <a:latin typeface="Calibri"/>
            </a:endParaRPr>
          </a:p>
          <a:p>
            <a:pPr>
              <a:lnSpc>
                <a:spcPct val="100000"/>
              </a:lnSpc>
              <a:spcAft>
                <a:spcPts val="1001"/>
              </a:spcAft>
            </a:pPr>
            <a:endParaRPr b="0" lang="en-US" sz="1800" spc="-1" strike="noStrike">
              <a:solidFill>
                <a:srgbClr val="ffffff"/>
              </a:solidFill>
              <a:latin typeface="Calibri"/>
            </a:endParaRPr>
          </a:p>
          <a:p>
            <a:pPr>
              <a:lnSpc>
                <a:spcPct val="100000"/>
              </a:lnSpc>
              <a:spcAft>
                <a:spcPts val="1001"/>
              </a:spcAft>
            </a:pPr>
            <a:endParaRPr b="0" lang="en-US" sz="1800" spc="-1" strike="noStrike">
              <a:solidFill>
                <a:srgbClr val="ffffff"/>
              </a:solidFill>
              <a:latin typeface="Calibri"/>
            </a:endParaRPr>
          </a:p>
          <a:p>
            <a:pPr>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gn="ctr">
              <a:lnSpc>
                <a:spcPct val="100000"/>
              </a:lnSpc>
              <a:spcAft>
                <a:spcPts val="1001"/>
              </a:spcAft>
            </a:pPr>
            <a:r>
              <a:rPr b="0" lang="en-US" sz="1800" spc="-1" strike="noStrike">
                <a:solidFill>
                  <a:srgbClr val="ffffff"/>
                </a:solidFill>
                <a:latin typeface="Calibri"/>
              </a:rPr>
              <a:t>                                                </a:t>
            </a:r>
            <a:endParaRPr b="0" lang="en-US" sz="1800" spc="-1" strike="noStrike">
              <a:solidFill>
                <a:srgbClr val="ffffff"/>
              </a:solidFill>
              <a:latin typeface="Calibri"/>
            </a:endParaRPr>
          </a:p>
          <a:p>
            <a:pPr marL="285840" indent="-285480" algn="ctr">
              <a:lnSpc>
                <a:spcPct val="100000"/>
              </a:lnSpc>
              <a:spcAft>
                <a:spcPts val="1001"/>
              </a:spcAft>
            </a:pPr>
            <a:r>
              <a:rPr b="0" lang="en-US" sz="1800" spc="-1" strike="noStrike">
                <a:solidFill>
                  <a:srgbClr val="ffffff"/>
                </a:solidFill>
                <a:latin typeface="Calibri"/>
              </a:rPr>
              <a:t> </a:t>
            </a:r>
            <a:endParaRPr b="0" lang="en-US" sz="1800" spc="-1" strike="noStrike">
              <a:solidFill>
                <a:srgbClr val="ffffff"/>
              </a:solidFill>
              <a:latin typeface="Calibri"/>
            </a:endParaRPr>
          </a:p>
          <a:p>
            <a:pPr marL="285840" indent="-285480" algn="ctr">
              <a:lnSpc>
                <a:spcPct val="100000"/>
              </a:lnSpc>
              <a:spcAft>
                <a:spcPts val="1001"/>
              </a:spcAft>
            </a:pPr>
            <a:r>
              <a:rPr b="0" lang="en-US" sz="1800" spc="-1" strike="noStrike">
                <a:solidFill>
                  <a:srgbClr val="ffffff"/>
                </a:solidFill>
                <a:latin typeface="Calibri"/>
              </a:rPr>
              <a:t>Class Diagram</a:t>
            </a:r>
            <a:endParaRPr b="0" lang="en-US" sz="1800" spc="-1" strike="noStrike">
              <a:solidFill>
                <a:srgbClr val="ffffff"/>
              </a:solidFill>
              <a:latin typeface="Calibri"/>
            </a:endParaRPr>
          </a:p>
        </p:txBody>
      </p:sp>
      <p:pic>
        <p:nvPicPr>
          <p:cNvPr id="151" name="Picture 2" descr=""/>
          <p:cNvPicPr/>
          <p:nvPr/>
        </p:nvPicPr>
        <p:blipFill>
          <a:blip r:embed="rId1"/>
          <a:stretch/>
        </p:blipFill>
        <p:spPr>
          <a:xfrm>
            <a:off x="1066680" y="1523880"/>
            <a:ext cx="7391160" cy="4266720"/>
          </a:xfrm>
          <a:prstGeom prst="rect">
            <a:avLst/>
          </a:prstGeom>
          <a:ln w="9360">
            <a:noFill/>
          </a:ln>
        </p:spPr>
      </p:pic>
    </p:spTree>
  </p:cSld>
  <p:transition spd="med">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380880"/>
            <a:ext cx="7772040" cy="1455840"/>
          </a:xfrm>
          <a:prstGeom prst="rect">
            <a:avLst/>
          </a:prstGeom>
          <a:noFill/>
          <a:ln>
            <a:noFill/>
          </a:ln>
        </p:spPr>
        <p:txBody>
          <a:bodyPr anchor="ctr"/>
          <a:p>
            <a:pPr algn="ctr">
              <a:lnSpc>
                <a:spcPct val="100000"/>
              </a:lnSpc>
            </a:pPr>
            <a:r>
              <a:rPr b="1" lang="en-US" sz="2800" spc="-1" strike="noStrike" cap="all">
                <a:solidFill>
                  <a:srgbClr val="ffffff"/>
                </a:solidFill>
                <a:latin typeface="Calibri Light"/>
              </a:rPr>
              <a:t>DESIGN PHASE</a:t>
            </a:r>
            <a:endParaRPr b="0" lang="en-US" sz="2800" spc="-1" strike="noStrike">
              <a:solidFill>
                <a:srgbClr val="ffffff"/>
              </a:solidFill>
              <a:latin typeface="Calibri"/>
            </a:endParaRPr>
          </a:p>
        </p:txBody>
      </p:sp>
      <p:sp>
        <p:nvSpPr>
          <p:cNvPr id="153" name="TextShape 2"/>
          <p:cNvSpPr txBox="1"/>
          <p:nvPr/>
        </p:nvSpPr>
        <p:spPr>
          <a:xfrm>
            <a:off x="457200" y="2142000"/>
            <a:ext cx="7772040" cy="4410720"/>
          </a:xfrm>
          <a:prstGeom prst="rect">
            <a:avLst/>
          </a:prstGeom>
          <a:noFill/>
          <a:ln>
            <a:noFill/>
          </a:ln>
        </p:spPr>
        <p:txBody>
          <a:bodyPr anchor="ctr">
            <a:normAutofit/>
          </a:bodyPr>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r>
              <a:rPr b="0" lang="en-US" sz="1800" spc="-1" strike="noStrike">
                <a:solidFill>
                  <a:srgbClr val="ffffff"/>
                </a:solidFill>
                <a:latin typeface="Calibri"/>
              </a:rPr>
              <a:t>Use case Diagram</a:t>
            </a: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p:txBody>
      </p:sp>
      <p:sp>
        <p:nvSpPr>
          <p:cNvPr id="154" name="TextShape 3"/>
          <p:cNvSpPr txBox="1"/>
          <p:nvPr/>
        </p:nvSpPr>
        <p:spPr>
          <a:xfrm>
            <a:off x="7812000" y="5870520"/>
            <a:ext cx="417240" cy="377640"/>
          </a:xfrm>
          <a:prstGeom prst="rect">
            <a:avLst/>
          </a:prstGeom>
          <a:noFill/>
          <a:ln>
            <a:noFill/>
          </a:ln>
        </p:spPr>
        <p:txBody>
          <a:bodyPr anchor="ctr"/>
          <a:p>
            <a:pPr algn="r">
              <a:lnSpc>
                <a:spcPct val="100000"/>
              </a:lnSpc>
            </a:pPr>
            <a:r>
              <a:rPr b="0" lang="en-IN" sz="1000" spc="-1" strike="noStrike">
                <a:solidFill>
                  <a:srgbClr val="ffffff"/>
                </a:solidFill>
                <a:latin typeface="Calibri"/>
              </a:rPr>
              <a:t>10</a:t>
            </a:r>
            <a:endParaRPr b="0" lang="en-IN" sz="1000" spc="-1" strike="noStrike">
              <a:latin typeface="Times New Roman"/>
            </a:endParaRPr>
          </a:p>
        </p:txBody>
      </p:sp>
      <p:pic>
        <p:nvPicPr>
          <p:cNvPr id="155" name="Picture 6" descr=""/>
          <p:cNvPicPr/>
          <p:nvPr/>
        </p:nvPicPr>
        <p:blipFill>
          <a:blip r:embed="rId1"/>
          <a:stretch/>
        </p:blipFill>
        <p:spPr>
          <a:xfrm>
            <a:off x="1600200" y="1676520"/>
            <a:ext cx="6552720" cy="4038120"/>
          </a:xfrm>
          <a:prstGeom prst="rect">
            <a:avLst/>
          </a:prstGeom>
          <a:ln>
            <a:noFill/>
          </a:ln>
        </p:spPr>
      </p:pic>
    </p:spTree>
  </p:cSld>
  <p:transition spd="med">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457200" y="609480"/>
            <a:ext cx="7772040" cy="1066320"/>
          </a:xfrm>
          <a:prstGeom prst="rect">
            <a:avLst/>
          </a:prstGeom>
          <a:noFill/>
          <a:ln>
            <a:noFill/>
          </a:ln>
        </p:spPr>
        <p:txBody>
          <a:bodyPr anchor="ctr"/>
          <a:p>
            <a:pPr algn="ctr">
              <a:lnSpc>
                <a:spcPct val="100000"/>
              </a:lnSpc>
            </a:pPr>
            <a:r>
              <a:rPr b="1" lang="en-US" sz="2800" spc="-1" strike="noStrike" cap="all">
                <a:solidFill>
                  <a:srgbClr val="ffffff"/>
                </a:solidFill>
                <a:latin typeface="Calibri Light"/>
              </a:rPr>
              <a:t>Design phase</a:t>
            </a:r>
            <a:endParaRPr b="0" lang="en-US" sz="2800" spc="-1" strike="noStrike">
              <a:solidFill>
                <a:srgbClr val="ffffff"/>
              </a:solidFill>
              <a:latin typeface="Calibri"/>
            </a:endParaRPr>
          </a:p>
        </p:txBody>
      </p:sp>
      <p:sp>
        <p:nvSpPr>
          <p:cNvPr id="157" name="TextShape 2"/>
          <p:cNvSpPr txBox="1"/>
          <p:nvPr/>
        </p:nvSpPr>
        <p:spPr>
          <a:xfrm>
            <a:off x="7812000" y="5870520"/>
            <a:ext cx="417240" cy="377640"/>
          </a:xfrm>
          <a:prstGeom prst="rect">
            <a:avLst/>
          </a:prstGeom>
          <a:noFill/>
          <a:ln>
            <a:noFill/>
          </a:ln>
        </p:spPr>
        <p:txBody>
          <a:bodyPr anchor="ctr"/>
          <a:p>
            <a:pPr algn="r">
              <a:lnSpc>
                <a:spcPct val="100000"/>
              </a:lnSpc>
            </a:pPr>
            <a:fld id="{1516C2DA-7191-401C-93AD-EB0D8A5AFC4F}" type="slidenum">
              <a:rPr b="0" lang="en-IN" sz="1000" spc="-1" strike="noStrike">
                <a:solidFill>
                  <a:srgbClr val="ffffff"/>
                </a:solidFill>
                <a:latin typeface="Calibri"/>
              </a:rPr>
              <a:t>&lt;number&gt;</a:t>
            </a:fld>
            <a:endParaRPr b="0" lang="en-IN" sz="1000" spc="-1" strike="noStrike">
              <a:latin typeface="Times New Roman"/>
            </a:endParaRPr>
          </a:p>
        </p:txBody>
      </p:sp>
      <p:sp>
        <p:nvSpPr>
          <p:cNvPr id="158" name="TextShape 3"/>
          <p:cNvSpPr txBox="1"/>
          <p:nvPr/>
        </p:nvSpPr>
        <p:spPr>
          <a:xfrm>
            <a:off x="457200" y="2142000"/>
            <a:ext cx="7772040" cy="4487040"/>
          </a:xfrm>
          <a:prstGeom prst="rect">
            <a:avLst/>
          </a:prstGeom>
          <a:noFill/>
          <a:ln>
            <a:noFill/>
          </a:ln>
        </p:spPr>
        <p:txBody>
          <a:bodyPr anchor="ctr">
            <a:normAutofit/>
          </a:bodyPr>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r>
              <a:rPr b="0" lang="en-US" sz="1800" spc="-1" strike="noStrike">
                <a:solidFill>
                  <a:srgbClr val="ffffff"/>
                </a:solidFill>
                <a:latin typeface="Calibri"/>
              </a:rPr>
              <a:t>Sequence Diagram</a:t>
            </a:r>
            <a:endParaRPr b="0" lang="en-US" sz="1800" spc="-1" strike="noStrike">
              <a:solidFill>
                <a:srgbClr val="ffffff"/>
              </a:solidFill>
              <a:latin typeface="Calibri"/>
            </a:endParaRPr>
          </a:p>
        </p:txBody>
      </p:sp>
      <p:pic>
        <p:nvPicPr>
          <p:cNvPr id="159" name="Picture 2" descr=""/>
          <p:cNvPicPr/>
          <p:nvPr/>
        </p:nvPicPr>
        <p:blipFill>
          <a:blip r:embed="rId1"/>
          <a:stretch/>
        </p:blipFill>
        <p:spPr>
          <a:xfrm>
            <a:off x="1055520" y="1905120"/>
            <a:ext cx="7402320" cy="4343040"/>
          </a:xfrm>
          <a:prstGeom prst="rect">
            <a:avLst/>
          </a:prstGeom>
          <a:ln w="9360">
            <a:noFill/>
          </a:ln>
        </p:spPr>
      </p:pic>
    </p:spTree>
  </p:cSld>
  <p:transition spd="med">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57200" y="609480"/>
            <a:ext cx="7772040" cy="1455840"/>
          </a:xfrm>
          <a:prstGeom prst="rect">
            <a:avLst/>
          </a:prstGeom>
          <a:noFill/>
          <a:ln>
            <a:noFill/>
          </a:ln>
        </p:spPr>
        <p:txBody>
          <a:bodyPr anchor="ctr"/>
          <a:p>
            <a:pPr algn="ctr">
              <a:lnSpc>
                <a:spcPct val="100000"/>
              </a:lnSpc>
            </a:pPr>
            <a:r>
              <a:rPr b="0" lang="en-US" sz="2800" spc="-1" strike="noStrike" cap="all">
                <a:solidFill>
                  <a:srgbClr val="ffffff"/>
                </a:solidFill>
                <a:latin typeface="Indie Flower"/>
              </a:rPr>
              <a:t>Future Scope</a:t>
            </a:r>
            <a:endParaRPr b="0" lang="en-US" sz="2800" spc="-1" strike="noStrike">
              <a:solidFill>
                <a:srgbClr val="ffffff"/>
              </a:solidFill>
              <a:latin typeface="Calibri"/>
            </a:endParaRPr>
          </a:p>
        </p:txBody>
      </p:sp>
      <p:sp>
        <p:nvSpPr>
          <p:cNvPr id="161" name="TextShape 2"/>
          <p:cNvSpPr txBox="1"/>
          <p:nvPr/>
        </p:nvSpPr>
        <p:spPr>
          <a:xfrm>
            <a:off x="304920" y="1676520"/>
            <a:ext cx="8534160" cy="4847760"/>
          </a:xfrm>
          <a:prstGeom prst="rect">
            <a:avLst/>
          </a:prstGeom>
          <a:noFill/>
          <a:ln>
            <a:noFill/>
          </a:ln>
        </p:spPr>
        <p:txBody>
          <a:bodyPr anchor="ctr"/>
          <a:p>
            <a:pPr marL="285840" indent="-285480">
              <a:lnSpc>
                <a:spcPct val="100000"/>
              </a:lnSpc>
              <a:spcAft>
                <a:spcPts val="1001"/>
              </a:spcAft>
              <a:buClr>
                <a:srgbClr val="ffffff"/>
              </a:buClr>
              <a:buFont typeface="Wingdings" charset="2"/>
              <a:buChar char=""/>
            </a:pPr>
            <a:r>
              <a:rPr b="0" lang="en-US" sz="1800" spc="-1" strike="noStrike">
                <a:solidFill>
                  <a:srgbClr val="ffffff"/>
                </a:solidFill>
                <a:latin typeface="Calibri"/>
              </a:rPr>
              <a:t> </a:t>
            </a:r>
            <a:r>
              <a:rPr b="0" lang="en-US" sz="1800" spc="-1" strike="noStrike">
                <a:solidFill>
                  <a:srgbClr val="ffffff"/>
                </a:solidFill>
                <a:latin typeface="Calibri"/>
              </a:rPr>
              <a:t>This enhanced media player can help in minimizing human efforts. In future, this technique can be used to control system using HCI like pdf reader , power point etc. We can add multiple users for face / hand gesture recognition for controlling varied features of the media player.</a:t>
            </a:r>
            <a:endParaRPr b="0" lang="en-US" sz="1800" spc="-1" strike="noStrike">
              <a:solidFill>
                <a:srgbClr val="ffffff"/>
              </a:solidFill>
              <a:latin typeface="Calibri"/>
            </a:endParaRPr>
          </a:p>
        </p:txBody>
      </p:sp>
      <p:sp>
        <p:nvSpPr>
          <p:cNvPr id="162" name="TextShape 3"/>
          <p:cNvSpPr txBox="1"/>
          <p:nvPr/>
        </p:nvSpPr>
        <p:spPr>
          <a:xfrm>
            <a:off x="7812000" y="5870520"/>
            <a:ext cx="417240" cy="377640"/>
          </a:xfrm>
          <a:prstGeom prst="rect">
            <a:avLst/>
          </a:prstGeom>
          <a:noFill/>
          <a:ln>
            <a:noFill/>
          </a:ln>
        </p:spPr>
        <p:txBody>
          <a:bodyPr anchor="ctr"/>
          <a:p>
            <a:pPr algn="r">
              <a:lnSpc>
                <a:spcPct val="100000"/>
              </a:lnSpc>
            </a:pPr>
            <a:fld id="{3915BE87-14DD-4AC0-B351-D78A48CF2064}" type="slidenum">
              <a:rPr b="0" lang="en-IN" sz="1000" spc="-1" strike="noStrike">
                <a:solidFill>
                  <a:srgbClr val="ffffff"/>
                </a:solidFill>
                <a:latin typeface="Calibri"/>
              </a:rPr>
              <a:t>&lt;number&gt;</a:t>
            </a:fld>
            <a:endParaRPr b="0" lang="en-IN" sz="1000" spc="-1" strike="noStrike">
              <a:latin typeface="Times New Roman"/>
            </a:endParaRPr>
          </a:p>
        </p:txBody>
      </p:sp>
      <p:sp>
        <p:nvSpPr>
          <p:cNvPr id="163" name="CustomShape 4"/>
          <p:cNvSpPr/>
          <p:nvPr/>
        </p:nvSpPr>
        <p:spPr>
          <a:xfrm>
            <a:off x="155520" y="-144360"/>
            <a:ext cx="304560" cy="304560"/>
          </a:xfrm>
          <a:prstGeom prst="rect">
            <a:avLst/>
          </a:prstGeom>
          <a:noFill/>
          <a:ln>
            <a:noFill/>
          </a:ln>
        </p:spPr>
        <p:style>
          <a:lnRef idx="0"/>
          <a:fillRef idx="0"/>
          <a:effectRef idx="0"/>
          <a:fontRef idx="minor"/>
        </p:style>
      </p:sp>
    </p:spTree>
  </p:cSld>
  <p:transition spd="med">
    <p:fade/>
  </p:transition>
  <p:timing>
    <p:tnLst>
      <p:par>
        <p:cTn id="32" dur="indefinite" restart="never" nodeType="tmRoot">
          <p:childTnLst>
            <p:seq>
              <p:cTn id="33" dur="indefinite" nodeType="mainSeq">
                <p:childTnLst>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161">
                                            <p:txEl>
                                              <p:pRg st="0" end="0"/>
                                            </p:txEl>
                                          </p:spTgt>
                                        </p:tgtEl>
                                        <p:attrNameLst>
                                          <p:attrName>style.visibility</p:attrName>
                                        </p:attrNameLst>
                                      </p:cBhvr>
                                      <p:to>
                                        <p:strVal val="visible"/>
                                      </p:to>
                                    </p:set>
                                    <p:animEffect filter="fade" transition="in">
                                      <p:cBhvr additive="repl">
                                        <p:cTn id="38" dur="500"/>
                                        <p:tgtEl>
                                          <p:spTgt spid="161">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57200" y="609480"/>
            <a:ext cx="7772040" cy="1455840"/>
          </a:xfrm>
          <a:prstGeom prst="rect">
            <a:avLst/>
          </a:prstGeom>
          <a:noFill/>
          <a:ln>
            <a:noFill/>
          </a:ln>
        </p:spPr>
        <p:txBody>
          <a:bodyPr anchor="ctr"/>
          <a:p>
            <a:pPr algn="ctr">
              <a:lnSpc>
                <a:spcPct val="100000"/>
              </a:lnSpc>
            </a:pPr>
            <a:r>
              <a:rPr b="1" lang="en-US" sz="2800" spc="-1" strike="noStrike" cap="all">
                <a:solidFill>
                  <a:srgbClr val="ffffff"/>
                </a:solidFill>
                <a:latin typeface="Calibri Light"/>
              </a:rPr>
              <a:t>ABSTRACT </a:t>
            </a:r>
            <a:endParaRPr b="0" lang="en-US" sz="2800" spc="-1" strike="noStrike">
              <a:solidFill>
                <a:srgbClr val="ffffff"/>
              </a:solidFill>
              <a:latin typeface="Calibri"/>
            </a:endParaRPr>
          </a:p>
        </p:txBody>
      </p:sp>
      <p:sp>
        <p:nvSpPr>
          <p:cNvPr id="105" name="TextShape 2"/>
          <p:cNvSpPr txBox="1"/>
          <p:nvPr/>
        </p:nvSpPr>
        <p:spPr>
          <a:xfrm>
            <a:off x="457200" y="1828800"/>
            <a:ext cx="7772040" cy="4343040"/>
          </a:xfrm>
          <a:prstGeom prst="rect">
            <a:avLst/>
          </a:prstGeom>
          <a:noFill/>
          <a:ln>
            <a:noFill/>
          </a:ln>
        </p:spPr>
        <p:txBody>
          <a:bodyPr anchor="ctr"/>
          <a:p>
            <a:pPr marL="285840" indent="-285480" algn="just">
              <a:lnSpc>
                <a:spcPct val="100000"/>
              </a:lnSpc>
              <a:spcAft>
                <a:spcPts val="1001"/>
              </a:spcAft>
            </a:pPr>
            <a:r>
              <a:rPr b="0" lang="en-US" sz="2000" spc="-1" strike="noStrike">
                <a:solidFill>
                  <a:srgbClr val="ffffff"/>
                </a:solidFill>
                <a:latin typeface="Calibri"/>
              </a:rPr>
              <a:t>     </a:t>
            </a:r>
            <a:r>
              <a:rPr b="0" lang="en-US" sz="2000" spc="-1" strike="noStrike">
                <a:solidFill>
                  <a:srgbClr val="ffffff"/>
                </a:solidFill>
                <a:latin typeface="Calibri"/>
              </a:rPr>
              <a:t>Advanced technologies are the key factor for device control in today’s world. Currently, remotes - both handheld and cell phone based are used for the purpose. In this project, we  develop an advanced media player HCI which uses facial and  hand gestures to play and pause video.  A simple web camera monitors user gestures such as whether the user looks at the tv screen or faces elsewhere.  In case the system does not detect user's face pattern in full, then it immediately stops the video.</a:t>
            </a:r>
            <a:endParaRPr b="0" lang="en-US" sz="2000" spc="-1" strike="noStrike">
              <a:solidFill>
                <a:srgbClr val="ffffff"/>
              </a:solidFill>
              <a:latin typeface="Calibri"/>
            </a:endParaRPr>
          </a:p>
          <a:p>
            <a:pPr marL="285840" indent="-285480" algn="just">
              <a:lnSpc>
                <a:spcPct val="100000"/>
              </a:lnSpc>
              <a:spcAft>
                <a:spcPts val="1001"/>
              </a:spcAft>
            </a:pPr>
            <a:r>
              <a:rPr b="0" lang="en-US" sz="2000" spc="-1" strike="noStrike">
                <a:solidFill>
                  <a:srgbClr val="ffffff"/>
                </a:solidFill>
                <a:latin typeface="Calibri"/>
              </a:rPr>
              <a:t>     </a:t>
            </a:r>
            <a:r>
              <a:rPr b="0" lang="en-US" sz="2000" spc="-1" strike="noStrike">
                <a:solidFill>
                  <a:srgbClr val="ffffff"/>
                </a:solidFill>
                <a:latin typeface="Calibri"/>
              </a:rPr>
              <a:t>Other features of media player such as volume up and volume down, backward and forward video are also implemented in our project using hand gestures.</a:t>
            </a:r>
            <a:endParaRPr b="0" lang="en-US" sz="2000" spc="-1" strike="noStrike">
              <a:solidFill>
                <a:srgbClr val="ffffff"/>
              </a:solidFill>
              <a:latin typeface="Calibri"/>
            </a:endParaRPr>
          </a:p>
          <a:p>
            <a:pPr marL="285840" indent="-285480" algn="just">
              <a:lnSpc>
                <a:spcPct val="100000"/>
              </a:lnSpc>
              <a:spcAft>
                <a:spcPts val="1001"/>
              </a:spcAft>
            </a:pPr>
            <a:r>
              <a:rPr b="0" lang="en-US" sz="2000" spc="-1" strike="noStrike">
                <a:solidFill>
                  <a:srgbClr val="ffffff"/>
                </a:solidFill>
                <a:latin typeface="Calibri"/>
              </a:rPr>
              <a:t>                      </a:t>
            </a:r>
            <a:endParaRPr b="0" lang="en-US" sz="2000" spc="-1" strike="noStrike">
              <a:solidFill>
                <a:srgbClr val="ffffff"/>
              </a:solidFill>
              <a:latin typeface="Calibri"/>
            </a:endParaRPr>
          </a:p>
        </p:txBody>
      </p:sp>
      <p:sp>
        <p:nvSpPr>
          <p:cNvPr id="106" name="TextShape 3"/>
          <p:cNvSpPr txBox="1"/>
          <p:nvPr/>
        </p:nvSpPr>
        <p:spPr>
          <a:xfrm>
            <a:off x="7812000" y="5870520"/>
            <a:ext cx="417240" cy="377640"/>
          </a:xfrm>
          <a:prstGeom prst="rect">
            <a:avLst/>
          </a:prstGeom>
          <a:noFill/>
          <a:ln>
            <a:noFill/>
          </a:ln>
        </p:spPr>
        <p:txBody>
          <a:bodyPr anchor="ctr"/>
          <a:p>
            <a:pPr algn="r">
              <a:lnSpc>
                <a:spcPct val="100000"/>
              </a:lnSpc>
            </a:pPr>
            <a:fld id="{3FB4FD29-5890-473B-8533-EADC445FB0BF}"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4" name="Content Placeholder 5" descr=""/>
          <p:cNvPicPr/>
          <p:nvPr/>
        </p:nvPicPr>
        <p:blipFill>
          <a:blip r:embed="rId1"/>
          <a:stretch/>
        </p:blipFill>
        <p:spPr>
          <a:xfrm>
            <a:off x="152280" y="181080"/>
            <a:ext cx="8838720" cy="6495840"/>
          </a:xfrm>
          <a:prstGeom prst="rect">
            <a:avLst/>
          </a:prstGeom>
          <a:ln>
            <a:noFill/>
          </a:ln>
        </p:spPr>
      </p:pic>
      <p:sp>
        <p:nvSpPr>
          <p:cNvPr id="165" name="TextShape 1"/>
          <p:cNvSpPr txBox="1"/>
          <p:nvPr/>
        </p:nvSpPr>
        <p:spPr>
          <a:xfrm>
            <a:off x="7812000" y="5870520"/>
            <a:ext cx="417240" cy="377640"/>
          </a:xfrm>
          <a:prstGeom prst="rect">
            <a:avLst/>
          </a:prstGeom>
          <a:noFill/>
          <a:ln>
            <a:noFill/>
          </a:ln>
        </p:spPr>
        <p:txBody>
          <a:bodyPr anchor="ctr"/>
          <a:p>
            <a:pPr algn="r">
              <a:lnSpc>
                <a:spcPct val="100000"/>
              </a:lnSpc>
            </a:pPr>
            <a:fld id="{D52AEA6E-E015-4A35-A854-B9A97CCFA476}"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457200" y="609480"/>
            <a:ext cx="7772040" cy="1455840"/>
          </a:xfrm>
          <a:prstGeom prst="rect">
            <a:avLst/>
          </a:prstGeom>
          <a:noFill/>
          <a:ln>
            <a:noFill/>
          </a:ln>
        </p:spPr>
        <p:txBody>
          <a:bodyPr anchor="ctr"/>
          <a:p>
            <a:pPr algn="ctr">
              <a:lnSpc>
                <a:spcPct val="100000"/>
              </a:lnSpc>
            </a:pPr>
            <a:r>
              <a:rPr b="1" lang="en-US" sz="2800" spc="-1" strike="noStrike" cap="all">
                <a:solidFill>
                  <a:srgbClr val="ffffff"/>
                </a:solidFill>
                <a:latin typeface="Calibri Light"/>
              </a:rPr>
              <a:t>INTRODUCTION</a:t>
            </a:r>
            <a:endParaRPr b="0" lang="en-US" sz="2800" spc="-1" strike="noStrike">
              <a:solidFill>
                <a:srgbClr val="ffffff"/>
              </a:solidFill>
              <a:latin typeface="Calibri"/>
            </a:endParaRPr>
          </a:p>
        </p:txBody>
      </p:sp>
      <p:sp>
        <p:nvSpPr>
          <p:cNvPr id="108" name="TextShape 2"/>
          <p:cNvSpPr txBox="1"/>
          <p:nvPr/>
        </p:nvSpPr>
        <p:spPr>
          <a:xfrm>
            <a:off x="457200" y="1752480"/>
            <a:ext cx="8381520" cy="3580920"/>
          </a:xfrm>
          <a:prstGeom prst="rect">
            <a:avLst/>
          </a:prstGeom>
          <a:noFill/>
          <a:ln>
            <a:noFill/>
          </a:ln>
        </p:spPr>
        <p:txBody>
          <a:bodyPr anchor="ctr">
            <a:normAutofit/>
          </a:bodyPr>
          <a:p>
            <a:pPr marL="285840" indent="-285480" algn="just">
              <a:lnSpc>
                <a:spcPct val="100000"/>
              </a:lnSpc>
              <a:spcAft>
                <a:spcPts val="1001"/>
              </a:spcAft>
            </a:pPr>
            <a:r>
              <a:rPr b="0" lang="en-US" sz="2200" spc="-1" strike="noStrike">
                <a:solidFill>
                  <a:srgbClr val="ffffff"/>
                </a:solidFill>
                <a:latin typeface="Calibri"/>
              </a:rPr>
              <a:t>     </a:t>
            </a:r>
            <a:r>
              <a:rPr b="0" lang="en-US" sz="2200" spc="-1" strike="noStrike">
                <a:solidFill>
                  <a:srgbClr val="ffffff"/>
                </a:solidFill>
                <a:latin typeface="Calibri"/>
              </a:rPr>
              <a:t>While watching a video when someone interrupts us and we have to look somewhere else or temporarily move away  from the system for some time  we need to manually set  back the video to them point of leaving. This leads to the problem of loss of power and/or internet resources since the system/tv is not paused . This project proposes and implements  solution to this problem - A media player that gets paused automatically when user’s is not looking at it. The media player resumes again as soon as the user’s looks at it again. This is done by image data input from the web camera that picks up images every 3 seconds. The media player plays uninterrupted as long as the camera detects the user's face.</a:t>
            </a:r>
            <a:endParaRPr b="0" lang="en-US" sz="2200" spc="-1" strike="noStrike">
              <a:solidFill>
                <a:srgbClr val="ffffff"/>
              </a:solidFill>
              <a:latin typeface="Calibri"/>
            </a:endParaRPr>
          </a:p>
          <a:p>
            <a:pPr marL="285840" indent="-285480" algn="just">
              <a:lnSpc>
                <a:spcPct val="100000"/>
              </a:lnSpc>
              <a:spcAft>
                <a:spcPts val="1001"/>
              </a:spcAft>
            </a:pPr>
            <a:r>
              <a:rPr b="0" lang="en-US" sz="2200" spc="-1" strike="noStrike">
                <a:solidFill>
                  <a:srgbClr val="ffffff"/>
                </a:solidFill>
                <a:latin typeface="Calibri"/>
              </a:rPr>
              <a:t>              </a:t>
            </a:r>
            <a:r>
              <a:rPr b="0" lang="en-US" sz="2200" spc="-1" strike="noStrike">
                <a:solidFill>
                  <a:srgbClr val="ffffff"/>
                </a:solidFill>
                <a:latin typeface="Calibri"/>
              </a:rPr>
              <a:t>The media player pauses as soon as user’s face is not completely detected. This system also provides the feature of controlling other functions of media players such as play, pause, volume up, volume down, next using hand gestures helps to change to a new video . At present, the implementation detects a single user.</a:t>
            </a:r>
            <a:endParaRPr b="0" lang="en-US" sz="2200" spc="-1" strike="noStrike">
              <a:solidFill>
                <a:srgbClr val="ffffff"/>
              </a:solidFill>
              <a:latin typeface="Calibri"/>
            </a:endParaRPr>
          </a:p>
        </p:txBody>
      </p:sp>
      <p:sp>
        <p:nvSpPr>
          <p:cNvPr id="109" name="TextShape 3"/>
          <p:cNvSpPr txBox="1"/>
          <p:nvPr/>
        </p:nvSpPr>
        <p:spPr>
          <a:xfrm>
            <a:off x="7812000" y="5870520"/>
            <a:ext cx="417240" cy="377640"/>
          </a:xfrm>
          <a:prstGeom prst="rect">
            <a:avLst/>
          </a:prstGeom>
          <a:noFill/>
          <a:ln>
            <a:noFill/>
          </a:ln>
        </p:spPr>
        <p:txBody>
          <a:bodyPr anchor="ctr"/>
          <a:p>
            <a:pPr algn="r">
              <a:lnSpc>
                <a:spcPct val="100000"/>
              </a:lnSpc>
            </a:pPr>
            <a:fld id="{C3F3676F-91B4-4364-803B-5C431E32265C}"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457200" y="609480"/>
            <a:ext cx="7772040" cy="1455840"/>
          </a:xfrm>
          <a:prstGeom prst="rect">
            <a:avLst/>
          </a:prstGeom>
          <a:noFill/>
          <a:ln>
            <a:noFill/>
          </a:ln>
        </p:spPr>
        <p:txBody>
          <a:bodyPr anchor="ctr"/>
          <a:p>
            <a:pPr algn="ctr">
              <a:lnSpc>
                <a:spcPct val="100000"/>
              </a:lnSpc>
            </a:pPr>
            <a:r>
              <a:rPr b="1" lang="en-US" sz="2800" spc="-1" strike="noStrike" cap="all">
                <a:solidFill>
                  <a:srgbClr val="ffffff"/>
                </a:solidFill>
                <a:latin typeface="Calibri Light"/>
              </a:rPr>
              <a:t>LITERATURE SURVEY</a:t>
            </a:r>
            <a:endParaRPr b="0" lang="en-US" sz="2800" spc="-1" strike="noStrike">
              <a:solidFill>
                <a:srgbClr val="ffffff"/>
              </a:solidFill>
              <a:latin typeface="Calibri"/>
            </a:endParaRPr>
          </a:p>
        </p:txBody>
      </p:sp>
      <p:sp>
        <p:nvSpPr>
          <p:cNvPr id="111" name="TextShape 2"/>
          <p:cNvSpPr txBox="1"/>
          <p:nvPr/>
        </p:nvSpPr>
        <p:spPr>
          <a:xfrm>
            <a:off x="609480" y="1981080"/>
            <a:ext cx="8000640" cy="3733560"/>
          </a:xfrm>
          <a:prstGeom prst="rect">
            <a:avLst/>
          </a:prstGeom>
          <a:noFill/>
          <a:ln>
            <a:noFill/>
          </a:ln>
        </p:spPr>
        <p:txBody>
          <a:bodyPr anchor="ctr">
            <a:normAutofit/>
          </a:bodyPr>
          <a:p>
            <a:pPr marL="285840" indent="-285480" algn="just">
              <a:lnSpc>
                <a:spcPct val="100000"/>
              </a:lnSpc>
              <a:spcAft>
                <a:spcPts val="1001"/>
              </a:spcAft>
            </a:pPr>
            <a:r>
              <a:rPr b="0" lang="en-US" sz="1800" spc="-1" strike="noStrike">
                <a:solidFill>
                  <a:srgbClr val="ffffff"/>
                </a:solidFill>
                <a:latin typeface="Calibri"/>
              </a:rPr>
              <a:t>              </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Wingdings" charset="2"/>
              <a:buChar char=""/>
            </a:pPr>
            <a:r>
              <a:rPr b="1" lang="en-US" sz="1800" spc="-1" strike="noStrike">
                <a:solidFill>
                  <a:srgbClr val="ffffff"/>
                </a:solidFill>
                <a:latin typeface="Calibri"/>
              </a:rPr>
              <a:t>Information Retrieval:</a:t>
            </a: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r>
              <a:rPr b="0" lang="en-US" sz="1800" spc="-1" strike="noStrike">
                <a:solidFill>
                  <a:srgbClr val="ffffff"/>
                </a:solidFill>
                <a:latin typeface="Calibri"/>
              </a:rPr>
              <a:t>Many researchers have proposed numerous methods for hand gesture recognition systems. Generally, such systems are divided into two basis approaches namely glove − based and vision − based approaches. In glove based analysis, detection of the hand is eliminated by the sensors on the hand and 3D model of the hand is easily subjected to the virtual world and analysis comes next. Such systems are optimal for body motion capture purposes and widely used in industry. On the other hand vision-based analysis are more natural and useful for real time applications.</a:t>
            </a:r>
            <a:endParaRPr b="0" lang="en-US" sz="1800" spc="-1" strike="noStrike">
              <a:solidFill>
                <a:srgbClr val="ffffff"/>
              </a:solidFill>
              <a:latin typeface="Calibri"/>
            </a:endParaRPr>
          </a:p>
        </p:txBody>
      </p:sp>
      <p:sp>
        <p:nvSpPr>
          <p:cNvPr id="112" name="TextShape 3"/>
          <p:cNvSpPr txBox="1"/>
          <p:nvPr/>
        </p:nvSpPr>
        <p:spPr>
          <a:xfrm>
            <a:off x="7812000" y="5870520"/>
            <a:ext cx="417240" cy="377640"/>
          </a:xfrm>
          <a:prstGeom prst="rect">
            <a:avLst/>
          </a:prstGeom>
          <a:noFill/>
          <a:ln>
            <a:noFill/>
          </a:ln>
        </p:spPr>
        <p:txBody>
          <a:bodyPr anchor="ctr"/>
          <a:p>
            <a:pPr algn="r">
              <a:lnSpc>
                <a:spcPct val="100000"/>
              </a:lnSpc>
            </a:pPr>
            <a:fld id="{62C862C1-90CE-4061-9608-2AB80400CE28}"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Shape 1"/>
          <p:cNvSpPr txBox="1"/>
          <p:nvPr/>
        </p:nvSpPr>
        <p:spPr>
          <a:xfrm>
            <a:off x="457200" y="609480"/>
            <a:ext cx="7772040" cy="1455840"/>
          </a:xfrm>
          <a:prstGeom prst="rect">
            <a:avLst/>
          </a:prstGeom>
          <a:noFill/>
          <a:ln>
            <a:noFill/>
          </a:ln>
        </p:spPr>
        <p:txBody>
          <a:bodyPr anchor="ctr"/>
          <a:p>
            <a:pPr algn="ctr">
              <a:lnSpc>
                <a:spcPct val="100000"/>
              </a:lnSpc>
            </a:pPr>
            <a:r>
              <a:rPr b="1" lang="en-US" sz="2800" spc="-1" strike="noStrike" cap="all">
                <a:solidFill>
                  <a:srgbClr val="ffffff"/>
                </a:solidFill>
                <a:latin typeface="Calibri Light"/>
              </a:rPr>
              <a:t>LITERATURE SURVEY</a:t>
            </a:r>
            <a:endParaRPr b="0" lang="en-US" sz="2800" spc="-1" strike="noStrike">
              <a:solidFill>
                <a:srgbClr val="ffffff"/>
              </a:solidFill>
              <a:latin typeface="Calibri"/>
            </a:endParaRPr>
          </a:p>
        </p:txBody>
      </p:sp>
      <p:sp>
        <p:nvSpPr>
          <p:cNvPr id="114" name="TextShape 2"/>
          <p:cNvSpPr txBox="1"/>
          <p:nvPr/>
        </p:nvSpPr>
        <p:spPr>
          <a:xfrm>
            <a:off x="457200" y="2142000"/>
            <a:ext cx="7772040" cy="3648600"/>
          </a:xfrm>
          <a:prstGeom prst="rect">
            <a:avLst/>
          </a:prstGeom>
          <a:noFill/>
          <a:ln>
            <a:noFill/>
          </a:ln>
        </p:spPr>
        <p:txBody>
          <a:bodyPr anchor="ctr">
            <a:normAutofit/>
          </a:bodyPr>
          <a:p>
            <a:pPr marL="285840" indent="-285480">
              <a:lnSpc>
                <a:spcPct val="100000"/>
              </a:lnSpc>
              <a:spcAft>
                <a:spcPts val="1001"/>
              </a:spcAft>
              <a:buClr>
                <a:srgbClr val="ffffff"/>
              </a:buClr>
              <a:buFont typeface="Wingdings" charset="2"/>
              <a:buChar char=""/>
            </a:pPr>
            <a:r>
              <a:rPr b="1" lang="en-US" sz="1800" spc="-1" strike="noStrike">
                <a:solidFill>
                  <a:srgbClr val="ffffff"/>
                </a:solidFill>
                <a:latin typeface="Calibri"/>
              </a:rPr>
              <a:t> </a:t>
            </a:r>
            <a:r>
              <a:rPr b="1" lang="en-US" sz="1800" spc="-1" strike="noStrike">
                <a:solidFill>
                  <a:srgbClr val="ffffff"/>
                </a:solidFill>
                <a:latin typeface="Calibri"/>
              </a:rPr>
              <a:t>Detection Methods:</a:t>
            </a:r>
            <a:endParaRPr b="0" lang="en-US" sz="1800" spc="-1" strike="noStrike">
              <a:solidFill>
                <a:srgbClr val="ffffff"/>
              </a:solidFill>
              <a:latin typeface="Calibri"/>
            </a:endParaRPr>
          </a:p>
          <a:p>
            <a:pPr marL="285840" indent="-285480">
              <a:lnSpc>
                <a:spcPct val="100000"/>
              </a:lnSpc>
              <a:spcAft>
                <a:spcPts val="1001"/>
              </a:spcAft>
            </a:pPr>
            <a:r>
              <a:rPr b="1" lang="en-US" sz="1800" spc="-1" strike="noStrike">
                <a:solidFill>
                  <a:srgbClr val="ffffff"/>
                </a:solidFill>
                <a:latin typeface="Calibri"/>
              </a:rPr>
              <a:t>          </a:t>
            </a:r>
            <a:r>
              <a:rPr b="0" lang="en-US" sz="1800" spc="-1" strike="noStrike">
                <a:solidFill>
                  <a:srgbClr val="ffffff"/>
                </a:solidFill>
                <a:latin typeface="Calibri"/>
              </a:rPr>
              <a:t>In recent years, with the introduction of a new approach , which has a high detection rate , new studies are mostly concentrated on Boosting and HMM. The most tempting side of using those methods is that they usually work with gray scale images instead of colored images and thus it eliminates the drawbacks of such color based noise issues. This innovative approach is using a well-known technique namely Adaboost classifier . Adaboost classifier is an effective tool to select appropriate features for face detection. This feature extraction technique does not need skin color information and have less computation time with the use of integral image concept. But the drawback of this method is that it re-quires a training process . This process often needs huge-sized sample images to have a high detection rate. </a:t>
            </a:r>
            <a:endParaRPr b="0" lang="en-US" sz="1800" spc="-1" strike="noStrike">
              <a:solidFill>
                <a:srgbClr val="ffffff"/>
              </a:solidFill>
              <a:latin typeface="Calibri"/>
            </a:endParaRPr>
          </a:p>
          <a:p>
            <a:pPr>
              <a:lnSpc>
                <a:spcPct val="100000"/>
              </a:lnSpc>
              <a:spcAft>
                <a:spcPts val="1001"/>
              </a:spcAft>
            </a:pPr>
            <a:endParaRPr b="0" lang="en-US" sz="1800" spc="-1" strike="noStrike">
              <a:solidFill>
                <a:srgbClr val="ffffff"/>
              </a:solidFill>
              <a:latin typeface="Calibri"/>
            </a:endParaRPr>
          </a:p>
        </p:txBody>
      </p:sp>
      <p:sp>
        <p:nvSpPr>
          <p:cNvPr id="115" name="TextShape 3"/>
          <p:cNvSpPr txBox="1"/>
          <p:nvPr/>
        </p:nvSpPr>
        <p:spPr>
          <a:xfrm>
            <a:off x="7812000" y="5870520"/>
            <a:ext cx="417240" cy="377640"/>
          </a:xfrm>
          <a:prstGeom prst="rect">
            <a:avLst/>
          </a:prstGeom>
          <a:noFill/>
          <a:ln>
            <a:noFill/>
          </a:ln>
        </p:spPr>
        <p:txBody>
          <a:bodyPr anchor="ctr"/>
          <a:p>
            <a:pPr algn="r">
              <a:lnSpc>
                <a:spcPct val="100000"/>
              </a:lnSpc>
            </a:pPr>
            <a:fld id="{5E8C4CB6-CA37-4816-B0DB-2CD676CB3463}"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TextShape 1"/>
          <p:cNvSpPr txBox="1"/>
          <p:nvPr/>
        </p:nvSpPr>
        <p:spPr>
          <a:xfrm>
            <a:off x="457200" y="609480"/>
            <a:ext cx="7772040" cy="1455840"/>
          </a:xfrm>
          <a:prstGeom prst="rect">
            <a:avLst/>
          </a:prstGeom>
          <a:noFill/>
          <a:ln>
            <a:noFill/>
          </a:ln>
        </p:spPr>
        <p:txBody>
          <a:bodyPr anchor="ctr"/>
          <a:p>
            <a:pPr algn="ctr">
              <a:lnSpc>
                <a:spcPct val="100000"/>
              </a:lnSpc>
            </a:pPr>
            <a:r>
              <a:rPr b="1" lang="en-US" sz="2800" spc="-1" strike="noStrike" cap="all">
                <a:solidFill>
                  <a:srgbClr val="ffffff"/>
                </a:solidFill>
                <a:latin typeface="Calibri Light"/>
              </a:rPr>
              <a:t>LITERATURE SURVEY</a:t>
            </a:r>
            <a:endParaRPr b="0" lang="en-US" sz="2800" spc="-1" strike="noStrike">
              <a:solidFill>
                <a:srgbClr val="ffffff"/>
              </a:solidFill>
              <a:latin typeface="Calibri"/>
            </a:endParaRPr>
          </a:p>
        </p:txBody>
      </p:sp>
      <p:sp>
        <p:nvSpPr>
          <p:cNvPr id="117" name="TextShape 2"/>
          <p:cNvSpPr txBox="1"/>
          <p:nvPr/>
        </p:nvSpPr>
        <p:spPr>
          <a:xfrm>
            <a:off x="457200" y="2142000"/>
            <a:ext cx="7772040" cy="4029840"/>
          </a:xfrm>
          <a:prstGeom prst="rect">
            <a:avLst/>
          </a:prstGeom>
          <a:noFill/>
          <a:ln>
            <a:noFill/>
          </a:ln>
        </p:spPr>
        <p:txBody>
          <a:bodyPr anchor="ctr">
            <a:normAutofit/>
          </a:bodyPr>
          <a:p>
            <a:pPr marL="285840" indent="-285480">
              <a:lnSpc>
                <a:spcPct val="100000"/>
              </a:lnSpc>
              <a:spcAft>
                <a:spcPts val="1001"/>
              </a:spcAft>
              <a:buClr>
                <a:srgbClr val="ffffff"/>
              </a:buClr>
              <a:buFont typeface="Wingdings" charset="2"/>
              <a:buChar char=""/>
            </a:pPr>
            <a:r>
              <a:rPr b="1" lang="en-US" sz="1800" spc="-1" strike="noStrike">
                <a:solidFill>
                  <a:srgbClr val="ffffff"/>
                </a:solidFill>
                <a:latin typeface="Calibri"/>
              </a:rPr>
              <a:t> </a:t>
            </a:r>
            <a:r>
              <a:rPr b="1" lang="en-US" sz="1800" spc="-1" strike="noStrike">
                <a:solidFill>
                  <a:srgbClr val="ffffff"/>
                </a:solidFill>
                <a:latin typeface="Calibri"/>
              </a:rPr>
              <a:t>Recognition Methods:</a:t>
            </a: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r>
              <a:rPr b="0" lang="en-US" sz="1900" spc="-1" strike="noStrike">
                <a:solidFill>
                  <a:srgbClr val="ffffff"/>
                </a:solidFill>
                <a:latin typeface="Calibri"/>
              </a:rPr>
              <a:t>Many studies in literature use different skin locus thresholds for different color spaces to locate faces or hands in images starts with an RGB image and by apply a dimension reduction algorithm to propose its own skin locus in two dimension to compare its performance with HSV skin locus compare HSV/HSI,RGB,TSL and YcbCr color space skin locus performances  starts the segmentation of skin color in YUV color space to have a quick result and then tune the current skin color with a quasi-automatic method which needs some user input. In  chrominance along with luminance information in YcbCr color space was used to segment the skin color for current conditions and histogram clustering is used for fine skin segmentation.</a:t>
            </a:r>
            <a:endParaRPr b="0" lang="en-US" sz="1900" spc="-1" strike="noStrike">
              <a:solidFill>
                <a:srgbClr val="ffffff"/>
              </a:solidFill>
              <a:latin typeface="Calibri"/>
            </a:endParaRPr>
          </a:p>
          <a:p>
            <a:pPr>
              <a:lnSpc>
                <a:spcPct val="100000"/>
              </a:lnSpc>
              <a:spcAft>
                <a:spcPts val="1001"/>
              </a:spcAft>
            </a:pPr>
            <a:endParaRPr b="0" lang="en-US" sz="1900" spc="-1" strike="noStrike">
              <a:solidFill>
                <a:srgbClr val="ffffff"/>
              </a:solidFill>
              <a:latin typeface="Calibri"/>
            </a:endParaRPr>
          </a:p>
        </p:txBody>
      </p:sp>
      <p:sp>
        <p:nvSpPr>
          <p:cNvPr id="118" name="TextShape 3"/>
          <p:cNvSpPr txBox="1"/>
          <p:nvPr/>
        </p:nvSpPr>
        <p:spPr>
          <a:xfrm>
            <a:off x="7812000" y="5870520"/>
            <a:ext cx="417240" cy="377640"/>
          </a:xfrm>
          <a:prstGeom prst="rect">
            <a:avLst/>
          </a:prstGeom>
          <a:noFill/>
          <a:ln>
            <a:noFill/>
          </a:ln>
        </p:spPr>
        <p:txBody>
          <a:bodyPr anchor="ctr"/>
          <a:p>
            <a:pPr algn="r">
              <a:lnSpc>
                <a:spcPct val="100000"/>
              </a:lnSpc>
            </a:pPr>
            <a:fld id="{34D353FC-B1B7-4A4A-BF4B-6899AB0E5610}"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a:off x="457200" y="609480"/>
            <a:ext cx="7772040" cy="1455840"/>
          </a:xfrm>
          <a:prstGeom prst="rect">
            <a:avLst/>
          </a:prstGeom>
          <a:noFill/>
          <a:ln>
            <a:noFill/>
          </a:ln>
        </p:spPr>
        <p:txBody>
          <a:bodyPr anchor="ctr">
            <a:normAutofit/>
          </a:bodyPr>
          <a:p>
            <a:pPr algn="ctr">
              <a:lnSpc>
                <a:spcPct val="100000"/>
              </a:lnSpc>
            </a:pPr>
            <a:r>
              <a:rPr b="1" lang="en-US" sz="2800" spc="-1" strike="noStrike" cap="all">
                <a:solidFill>
                  <a:srgbClr val="ffffff"/>
                </a:solidFill>
                <a:latin typeface="Calibri Light"/>
              </a:rPr>
              <a:t>EXISTING  SYSTEM </a:t>
            </a:r>
            <a:endParaRPr b="0" lang="en-US" sz="2800" spc="-1" strike="noStrike">
              <a:solidFill>
                <a:srgbClr val="ffffff"/>
              </a:solidFill>
              <a:latin typeface="Calibri"/>
            </a:endParaRPr>
          </a:p>
        </p:txBody>
      </p:sp>
      <p:sp>
        <p:nvSpPr>
          <p:cNvPr id="120" name="TextShape 2"/>
          <p:cNvSpPr txBox="1"/>
          <p:nvPr/>
        </p:nvSpPr>
        <p:spPr>
          <a:xfrm>
            <a:off x="457200" y="1676520"/>
            <a:ext cx="7772040" cy="3962160"/>
          </a:xfrm>
          <a:prstGeom prst="rect">
            <a:avLst/>
          </a:prstGeom>
          <a:noFill/>
          <a:ln>
            <a:noFill/>
          </a:ln>
        </p:spPr>
        <p:txBody>
          <a:bodyPr anchor="ctr">
            <a:normAutofit/>
          </a:bodyPr>
          <a:p>
            <a:pPr marL="285840" indent="-285480">
              <a:lnSpc>
                <a:spcPct val="100000"/>
              </a:lnSpc>
              <a:spcAft>
                <a:spcPts val="1001"/>
              </a:spcAft>
            </a:pPr>
            <a:r>
              <a:rPr b="0" lang="en-US" sz="2000" spc="-1" strike="noStrike">
                <a:solidFill>
                  <a:srgbClr val="ffffff"/>
                </a:solidFill>
                <a:latin typeface="Calibri"/>
              </a:rPr>
              <a:t>     </a:t>
            </a:r>
            <a:r>
              <a:rPr b="0" lang="en-US" sz="2000" spc="-1" strike="noStrike">
                <a:solidFill>
                  <a:srgbClr val="ffffff"/>
                </a:solidFill>
                <a:latin typeface="Calibri"/>
              </a:rPr>
              <a:t>Mostly existing systems use eye recognition. Due to which results aren’t accurate. Face recognition and hand gestures are not implemented properly together and not even individually.</a:t>
            </a:r>
            <a:endParaRPr b="0" lang="en-US" sz="2000" spc="-1" strike="noStrike">
              <a:solidFill>
                <a:srgbClr val="ffffff"/>
              </a:solidFill>
              <a:latin typeface="Calibri"/>
            </a:endParaRPr>
          </a:p>
          <a:p>
            <a:pPr marL="285840" indent="-285480">
              <a:lnSpc>
                <a:spcPct val="100000"/>
              </a:lnSpc>
              <a:spcAft>
                <a:spcPts val="1001"/>
              </a:spcAft>
            </a:pPr>
            <a:r>
              <a:rPr b="1" lang="en-US" sz="1800" spc="-1" strike="noStrike">
                <a:solidFill>
                  <a:srgbClr val="ffffff"/>
                </a:solidFill>
                <a:latin typeface="Calibri"/>
              </a:rPr>
              <a:t>   </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Wingdings" charset="2"/>
              <a:buChar char=""/>
            </a:pPr>
            <a:r>
              <a:rPr b="1" lang="en-US" sz="1800" spc="-1" strike="noStrike">
                <a:solidFill>
                  <a:srgbClr val="ffffff"/>
                </a:solidFill>
                <a:latin typeface="Calibri"/>
              </a:rPr>
              <a:t>Disadvantages  :</a:t>
            </a:r>
            <a:endParaRPr b="0" lang="en-US" sz="1800" spc="-1" strike="noStrike">
              <a:solidFill>
                <a:srgbClr val="ffffff"/>
              </a:solidFill>
              <a:latin typeface="Calibri"/>
            </a:endParaRPr>
          </a:p>
          <a:p>
            <a:pPr marL="285840" indent="-285480">
              <a:lnSpc>
                <a:spcPct val="100000"/>
              </a:lnSpc>
              <a:spcAft>
                <a:spcPts val="1001"/>
              </a:spcAft>
            </a:pPr>
            <a:r>
              <a:rPr b="0" lang="en-US" sz="1800" spc="-1" strike="noStrike">
                <a:solidFill>
                  <a:srgbClr val="ffffff"/>
                </a:solidFill>
                <a:latin typeface="Calibri"/>
              </a:rPr>
              <a:t>            </a:t>
            </a:r>
            <a:r>
              <a:rPr b="0" lang="en-US" sz="1800" spc="-1" strike="noStrike">
                <a:solidFill>
                  <a:srgbClr val="ffffff"/>
                </a:solidFill>
                <a:latin typeface="Calibri"/>
              </a:rPr>
              <a:t>There is a problem with the existing system. First, it involves a high computational cost, since we would have to repeat a large number of  gestures similarity computations for every gesture.</a:t>
            </a:r>
            <a:endParaRPr b="0" lang="en-US" sz="1800" spc="-1" strike="noStrike">
              <a:solidFill>
                <a:srgbClr val="ffffff"/>
              </a:solidFill>
              <a:latin typeface="Calibri"/>
            </a:endParaRPr>
          </a:p>
          <a:p>
            <a:pPr>
              <a:lnSpc>
                <a:spcPct val="100000"/>
              </a:lnSpc>
              <a:spcAft>
                <a:spcPts val="1001"/>
              </a:spcAft>
            </a:pPr>
            <a:endParaRPr b="0" lang="en-US" sz="1800" spc="-1" strike="noStrike">
              <a:solidFill>
                <a:srgbClr val="ffffff"/>
              </a:solidFill>
              <a:latin typeface="Calibri"/>
            </a:endParaRPr>
          </a:p>
        </p:txBody>
      </p:sp>
      <p:sp>
        <p:nvSpPr>
          <p:cNvPr id="121" name="TextShape 3"/>
          <p:cNvSpPr txBox="1"/>
          <p:nvPr/>
        </p:nvSpPr>
        <p:spPr>
          <a:xfrm>
            <a:off x="7812000" y="5870520"/>
            <a:ext cx="417240" cy="377640"/>
          </a:xfrm>
          <a:prstGeom prst="rect">
            <a:avLst/>
          </a:prstGeom>
          <a:noFill/>
          <a:ln>
            <a:noFill/>
          </a:ln>
        </p:spPr>
        <p:txBody>
          <a:bodyPr anchor="ctr"/>
          <a:p>
            <a:pPr algn="r">
              <a:lnSpc>
                <a:spcPct val="100000"/>
              </a:lnSpc>
            </a:pPr>
            <a:fld id="{950DA9C8-D4A6-4771-9310-F74ED786826A}"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838080" y="457200"/>
            <a:ext cx="7511040" cy="993600"/>
          </a:xfrm>
          <a:prstGeom prst="rect">
            <a:avLst/>
          </a:prstGeom>
          <a:noFill/>
          <a:ln>
            <a:noFill/>
          </a:ln>
        </p:spPr>
        <p:txBody>
          <a:bodyPr anchor="ctr">
            <a:normAutofit/>
          </a:bodyPr>
          <a:p>
            <a:pPr algn="ctr">
              <a:lnSpc>
                <a:spcPct val="100000"/>
              </a:lnSpc>
            </a:pPr>
            <a:r>
              <a:rPr b="1" lang="en-US" sz="2800" spc="-1" strike="noStrike" cap="all">
                <a:solidFill>
                  <a:srgbClr val="ffffff"/>
                </a:solidFill>
                <a:latin typeface="Calibri Light"/>
              </a:rPr>
              <a:t>PROPOSED SYSTEM</a:t>
            </a:r>
            <a:endParaRPr b="0" lang="en-US" sz="2800" spc="-1" strike="noStrike">
              <a:solidFill>
                <a:srgbClr val="ffffff"/>
              </a:solidFill>
              <a:latin typeface="Calibri"/>
            </a:endParaRPr>
          </a:p>
        </p:txBody>
      </p:sp>
      <p:sp>
        <p:nvSpPr>
          <p:cNvPr id="123" name="TextShape 2"/>
          <p:cNvSpPr txBox="1"/>
          <p:nvPr/>
        </p:nvSpPr>
        <p:spPr>
          <a:xfrm>
            <a:off x="304920" y="1295280"/>
            <a:ext cx="8534160" cy="2057040"/>
          </a:xfrm>
          <a:prstGeom prst="rect">
            <a:avLst/>
          </a:prstGeom>
          <a:noFill/>
          <a:ln>
            <a:noFill/>
          </a:ln>
        </p:spPr>
        <p:txBody>
          <a:bodyPr anchor="ctr"/>
          <a:p>
            <a:pPr marL="285840" indent="-285480" algn="just">
              <a:lnSpc>
                <a:spcPct val="100000"/>
              </a:lnSpc>
              <a:spcAft>
                <a:spcPts val="1001"/>
              </a:spcAft>
            </a:pPr>
            <a:r>
              <a:rPr b="0" lang="en-US" sz="1800" spc="-1" strike="noStrike">
                <a:solidFill>
                  <a:srgbClr val="ffffff"/>
                </a:solidFill>
                <a:latin typeface="Calibri"/>
              </a:rPr>
              <a:t>      </a:t>
            </a:r>
            <a:r>
              <a:rPr b="0" lang="en-US" sz="1800" spc="-1" strike="noStrike">
                <a:solidFill>
                  <a:srgbClr val="ffffff"/>
                </a:solidFill>
                <a:latin typeface="Calibri"/>
              </a:rPr>
              <a:t>In this project we are using face recognition and hand gestures for controlling media player. Face recognition is used for pausing and playing. Various hand gestures are used for controlling other functions of media player.</a:t>
            </a:r>
            <a:endParaRPr b="0" lang="en-US" sz="1800" spc="-1" strike="noStrike">
              <a:solidFill>
                <a:srgbClr val="ffffff"/>
              </a:solidFill>
              <a:latin typeface="Calibri"/>
            </a:endParaRPr>
          </a:p>
        </p:txBody>
      </p:sp>
      <p:sp>
        <p:nvSpPr>
          <p:cNvPr id="124" name="TextShape 3"/>
          <p:cNvSpPr txBox="1"/>
          <p:nvPr/>
        </p:nvSpPr>
        <p:spPr>
          <a:xfrm>
            <a:off x="7753320" y="39960"/>
            <a:ext cx="628560" cy="529560"/>
          </a:xfrm>
          <a:prstGeom prst="rect">
            <a:avLst/>
          </a:prstGeom>
          <a:noFill/>
          <a:ln>
            <a:noFill/>
          </a:ln>
        </p:spPr>
        <p:txBody>
          <a:bodyPr anchor="ctr"/>
          <a:p>
            <a:pPr algn="r">
              <a:lnSpc>
                <a:spcPct val="100000"/>
              </a:lnSpc>
            </a:pPr>
            <a:fld id="{4A62C320-62A7-4FB5-9D44-41512C7E9C38}" type="slidenum">
              <a:rPr b="0" lang="en-IN" sz="1000" spc="-1" strike="noStrike">
                <a:solidFill>
                  <a:srgbClr val="ffffff"/>
                </a:solidFill>
                <a:latin typeface="Calibri"/>
              </a:rPr>
              <a:t>&lt;number&gt;</a:t>
            </a:fld>
            <a:endParaRPr b="0" lang="en-IN" sz="1000" spc="-1" strike="noStrike">
              <a:latin typeface="Times New Roman"/>
            </a:endParaRPr>
          </a:p>
        </p:txBody>
      </p:sp>
      <p:pic>
        <p:nvPicPr>
          <p:cNvPr id="125" name="Picture 2" descr=""/>
          <p:cNvPicPr/>
          <p:nvPr/>
        </p:nvPicPr>
        <p:blipFill>
          <a:blip r:embed="rId1"/>
          <a:stretch/>
        </p:blipFill>
        <p:spPr>
          <a:xfrm>
            <a:off x="2124000" y="2895480"/>
            <a:ext cx="4824000" cy="3504960"/>
          </a:xfrm>
          <a:prstGeom prst="rect">
            <a:avLst/>
          </a:prstGeom>
          <a:ln w="9360">
            <a:noFill/>
          </a:ln>
        </p:spPr>
      </p:pic>
    </p:spTree>
  </p:cSld>
  <p:transition spd="med">
    <p:fade/>
  </p:transition>
  <p:timing>
    <p:tnLst>
      <p:par>
        <p:cTn id="15" dur="indefinite" restart="never" nodeType="tmRoot">
          <p:childTnLst>
            <p:seq>
              <p:cTn id="16" dur="indefinite" nodeType="mainSeq">
                <p:childTnLst>
                  <p:par>
                    <p:cTn id="17" fill="hold">
                      <p:stCondLst>
                        <p:cond delay="0"/>
                      </p:stCondLst>
                      <p:childTnLst>
                        <p:par>
                          <p:cTn id="18" fill="hold">
                            <p:stCondLst>
                              <p:cond delay="0"/>
                            </p:stCondLst>
                            <p:childTnLst>
                              <p:par>
                                <p:cTn id="19" nodeType="withEffect" fill="hold" presetClass="entr" presetID="10">
                                  <p:stCondLst>
                                    <p:cond delay="0"/>
                                  </p:stCondLst>
                                  <p:childTnLst>
                                    <p:set>
                                      <p:cBhvr>
                                        <p:cTn id="20" dur="1" fill="hold">
                                          <p:stCondLst>
                                            <p:cond delay="0"/>
                                          </p:stCondLst>
                                        </p:cTn>
                                        <p:tgtEl>
                                          <p:spTgt spid="123">
                                            <p:txEl>
                                              <p:pRg st="0" end="0"/>
                                            </p:txEl>
                                          </p:spTgt>
                                        </p:tgtEl>
                                        <p:attrNameLst>
                                          <p:attrName>style.visibility</p:attrName>
                                        </p:attrNameLst>
                                      </p:cBhvr>
                                      <p:to>
                                        <p:strVal val="visible"/>
                                      </p:to>
                                    </p:set>
                                    <p:animEffect filter="fade" transition="in">
                                      <p:cBhvr additive="repl">
                                        <p:cTn id="21" dur="500"/>
                                        <p:tgtEl>
                                          <p:spTgt spid="123">
                                            <p:txEl>
                                              <p:pRg st="0" end="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Shape 1"/>
          <p:cNvSpPr txBox="1"/>
          <p:nvPr/>
        </p:nvSpPr>
        <p:spPr>
          <a:xfrm>
            <a:off x="457200" y="609480"/>
            <a:ext cx="7772040" cy="533160"/>
          </a:xfrm>
          <a:prstGeom prst="rect">
            <a:avLst/>
          </a:prstGeom>
          <a:noFill/>
          <a:ln>
            <a:noFill/>
          </a:ln>
        </p:spPr>
        <p:txBody>
          <a:bodyPr anchor="ctr">
            <a:normAutofit/>
          </a:bodyPr>
          <a:p>
            <a:pPr algn="ctr">
              <a:lnSpc>
                <a:spcPct val="100000"/>
              </a:lnSpc>
            </a:pPr>
            <a:r>
              <a:rPr b="1" lang="en-US" sz="2800" spc="-1" strike="noStrike" cap="all">
                <a:solidFill>
                  <a:srgbClr val="ffffff"/>
                </a:solidFill>
                <a:latin typeface="Calibri Light"/>
              </a:rPr>
              <a:t>Proposed system</a:t>
            </a:r>
            <a:endParaRPr b="0" lang="en-US" sz="2800" spc="-1" strike="noStrike">
              <a:solidFill>
                <a:srgbClr val="ffffff"/>
              </a:solidFill>
              <a:latin typeface="Calibri"/>
            </a:endParaRPr>
          </a:p>
        </p:txBody>
      </p:sp>
      <p:sp>
        <p:nvSpPr>
          <p:cNvPr id="127" name="TextShape 2"/>
          <p:cNvSpPr txBox="1"/>
          <p:nvPr/>
        </p:nvSpPr>
        <p:spPr>
          <a:xfrm>
            <a:off x="457200" y="1447920"/>
            <a:ext cx="7772040" cy="4343040"/>
          </a:xfrm>
          <a:prstGeom prst="rect">
            <a:avLst/>
          </a:prstGeom>
          <a:noFill/>
          <a:ln>
            <a:noFill/>
          </a:ln>
        </p:spPr>
        <p:txBody>
          <a:bodyPr anchor="ctr">
            <a:normAutofit/>
          </a:bodyPr>
          <a:p>
            <a:pPr marL="285840" indent="-285480">
              <a:lnSpc>
                <a:spcPct val="100000"/>
              </a:lnSpc>
              <a:spcAft>
                <a:spcPts val="1001"/>
              </a:spcAft>
            </a:pPr>
            <a:endParaRPr b="0" lang="en-US" sz="1800" spc="-1" strike="noStrike">
              <a:solidFill>
                <a:srgbClr val="ffffff"/>
              </a:solidFill>
              <a:latin typeface="Calibri"/>
            </a:endParaRPr>
          </a:p>
          <a:p>
            <a:pPr marL="285840" indent="-285480">
              <a:lnSpc>
                <a:spcPct val="100000"/>
              </a:lnSpc>
              <a:spcAft>
                <a:spcPts val="1001"/>
              </a:spcAft>
              <a:buClr>
                <a:srgbClr val="ffffff"/>
              </a:buClr>
              <a:buFont typeface="Wingdings" charset="2"/>
              <a:buChar char=""/>
            </a:pPr>
            <a:r>
              <a:rPr b="1" lang="en-US" sz="1800" spc="-1" strike="noStrike">
                <a:solidFill>
                  <a:srgbClr val="ffffff"/>
                </a:solidFill>
                <a:latin typeface="Calibri"/>
              </a:rPr>
              <a:t>Advantages :</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Arial"/>
              <a:buChar char="•"/>
            </a:pPr>
            <a:r>
              <a:rPr b="0" lang="en-US" sz="1800" spc="-1" strike="noStrike">
                <a:solidFill>
                  <a:srgbClr val="ffffff"/>
                </a:solidFill>
                <a:latin typeface="Calibri"/>
              </a:rPr>
              <a:t>Facial and hand gesture based media player following advantages:</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Arial"/>
              <a:buChar char="•"/>
            </a:pPr>
            <a:r>
              <a:rPr b="0" lang="en-US" sz="1800" spc="-1" strike="noStrike">
                <a:solidFill>
                  <a:srgbClr val="ffffff"/>
                </a:solidFill>
                <a:latin typeface="Calibri"/>
              </a:rPr>
              <a:t>Users cannot miss any part of the video.</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Arial"/>
              <a:buChar char="•"/>
            </a:pPr>
            <a:r>
              <a:rPr b="0" lang="en-US" sz="1800" spc="-1" strike="noStrike">
                <a:solidFill>
                  <a:srgbClr val="ffffff"/>
                </a:solidFill>
                <a:latin typeface="Calibri"/>
              </a:rPr>
              <a:t>The video stops as user changes their view from the video thereby no need of users to keep on dragging back to the point from where they missed.</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Arial"/>
              <a:buChar char="•"/>
            </a:pPr>
            <a:r>
              <a:rPr b="0" lang="en-US" sz="1800" spc="-1" strike="noStrike">
                <a:solidFill>
                  <a:srgbClr val="ffffff"/>
                </a:solidFill>
                <a:latin typeface="Calibri"/>
              </a:rPr>
              <a:t>You can also forward and backward the video if required.</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Arial"/>
              <a:buChar char="•"/>
            </a:pPr>
            <a:r>
              <a:rPr b="0" lang="en-US" sz="1800" spc="-1" strike="noStrike">
                <a:solidFill>
                  <a:srgbClr val="ffffff"/>
                </a:solidFill>
                <a:latin typeface="Calibri"/>
              </a:rPr>
              <a:t>It saves time and electricity.</a:t>
            </a:r>
            <a:endParaRPr b="0" lang="en-US" sz="1800" spc="-1" strike="noStrike">
              <a:solidFill>
                <a:srgbClr val="ffffff"/>
              </a:solidFill>
              <a:latin typeface="Calibri"/>
            </a:endParaRPr>
          </a:p>
          <a:p>
            <a:pPr marL="285840" indent="-285480">
              <a:lnSpc>
                <a:spcPct val="100000"/>
              </a:lnSpc>
              <a:spcAft>
                <a:spcPts val="1001"/>
              </a:spcAft>
              <a:buClr>
                <a:srgbClr val="ffffff"/>
              </a:buClr>
              <a:buFont typeface="Arial"/>
              <a:buChar char="•"/>
            </a:pPr>
            <a:r>
              <a:rPr b="0" lang="en-US" sz="1800" spc="-1" strike="noStrike">
                <a:solidFill>
                  <a:srgbClr val="ffffff"/>
                </a:solidFill>
                <a:latin typeface="Calibri"/>
              </a:rPr>
              <a:t>It gives accurate result</a:t>
            </a:r>
            <a:endParaRPr b="0" lang="en-US" sz="1800" spc="-1" strike="noStrike">
              <a:solidFill>
                <a:srgbClr val="ffffff"/>
              </a:solidFill>
              <a:latin typeface="Calibri"/>
            </a:endParaRPr>
          </a:p>
          <a:p>
            <a:pPr marL="285840" indent="-285480">
              <a:lnSpc>
                <a:spcPct val="100000"/>
              </a:lnSpc>
              <a:spcAft>
                <a:spcPts val="1001"/>
              </a:spcAft>
            </a:pPr>
            <a:endParaRPr b="0" lang="en-US" sz="1800" spc="-1" strike="noStrike">
              <a:solidFill>
                <a:srgbClr val="ffffff"/>
              </a:solidFill>
              <a:latin typeface="Calibri"/>
            </a:endParaRPr>
          </a:p>
          <a:p>
            <a:pPr>
              <a:lnSpc>
                <a:spcPct val="100000"/>
              </a:lnSpc>
              <a:spcAft>
                <a:spcPts val="1001"/>
              </a:spcAft>
            </a:pPr>
            <a:endParaRPr b="0" lang="en-US" sz="1800" spc="-1" strike="noStrike">
              <a:solidFill>
                <a:srgbClr val="ffffff"/>
              </a:solidFill>
              <a:latin typeface="Calibri"/>
            </a:endParaRPr>
          </a:p>
        </p:txBody>
      </p:sp>
      <p:sp>
        <p:nvSpPr>
          <p:cNvPr id="128" name="TextShape 3"/>
          <p:cNvSpPr txBox="1"/>
          <p:nvPr/>
        </p:nvSpPr>
        <p:spPr>
          <a:xfrm>
            <a:off x="7812000" y="5870520"/>
            <a:ext cx="417240" cy="377640"/>
          </a:xfrm>
          <a:prstGeom prst="rect">
            <a:avLst/>
          </a:prstGeom>
          <a:noFill/>
          <a:ln>
            <a:noFill/>
          </a:ln>
        </p:spPr>
        <p:txBody>
          <a:bodyPr anchor="ctr"/>
          <a:p>
            <a:pPr algn="r">
              <a:lnSpc>
                <a:spcPct val="100000"/>
              </a:lnSpc>
            </a:pPr>
            <a:fld id="{79D5E9F5-572B-4CD1-AD6D-5664B8A20AE8}" type="slidenum">
              <a:rPr b="0" lang="en-IN" sz="1000" spc="-1" strike="noStrike">
                <a:solidFill>
                  <a:srgbClr val="ffffff"/>
                </a:solidFill>
                <a:latin typeface="Calibri"/>
              </a:rPr>
              <a:t>&lt;number&gt;</a:t>
            </a:fld>
            <a:endParaRPr b="0" lang="en-IN" sz="1000" spc="-1" strike="noStrike">
              <a:latin typeface="Times New Roman"/>
            </a:endParaRPr>
          </a:p>
        </p:txBody>
      </p:sp>
    </p:spTree>
  </p:cSld>
  <p:transition spd="med">
    <p:fade/>
  </p:transition>
  <p:timing>
    <p:tnLst>
      <p:par>
        <p:cTn id="22" dur="indefinite" restart="never" nodeType="tmRoot">
          <p:childTnLst>
            <p:seq>
              <p:cTn id="23"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TM03457452[[fn=Celestial]]</Template>
  <TotalTime>5242</TotalTime>
  <Application>LibreOffice/6.0.7.3$Linux_X86_64 LibreOffice_project/00m0$Build-3</Application>
  <Words>1436</Words>
  <Paragraphs>149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2013-10-08T20:05:47Z</dcterms:created>
  <dc:creator>shadi</dc:creator>
  <dc:description/>
  <dc:language>en-IN</dc:language>
  <cp:lastModifiedBy/>
  <dcterms:modified xsi:type="dcterms:W3CDTF">2020-05-02T21:58:27Z</dcterms:modified>
  <cp:revision>246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20</vt:i4>
  </property>
</Properties>
</file>