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16231C-306E-4BFC-B582-E3C91B0E3233}" v="818" dt="2025-09-05T14:09:36.406"/>
    <p1510:client id="{E31269C7-2E1F-49AF-95E7-AACF5FCD766A}" v="120" dt="2025-09-06T05:09:15.5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THIRUPATHI P</a:t>
            </a:r>
          </a:p>
          <a:p>
            <a:r>
              <a:rPr lang="en-US" sz="2400" b="1" dirty="0"/>
              <a:t>REGISTER NO AND NMID:</a:t>
            </a:r>
            <a:r>
              <a:rPr lang="en-US" sz="2400" dirty="0"/>
              <a:t> 2428D0059 </a:t>
            </a:r>
            <a:r>
              <a:rPr lang="en-US" sz="2400" b="1" dirty="0"/>
              <a:t>&amp;</a:t>
            </a:r>
            <a:r>
              <a:rPr lang="en-US" sz="2400" dirty="0"/>
              <a:t> </a:t>
            </a:r>
            <a:r>
              <a:rPr lang="en-US" sz="2400" dirty="0">
                <a:ea typeface="+mn-lt"/>
                <a:cs typeface="+mn-lt"/>
              </a:rPr>
              <a:t>D05EEDE43857038B7A34A252C4AFF673</a:t>
            </a:r>
            <a:endParaRPr lang="en-US" sz="2400" dirty="0">
              <a:ea typeface="Calibri"/>
              <a:cs typeface="Calibri"/>
            </a:endParaRPr>
          </a:p>
          <a:p>
            <a:r>
              <a:rPr lang="en-US" sz="2400" b="1" dirty="0"/>
              <a:t>DEPARTMENT:</a:t>
            </a:r>
            <a:r>
              <a:rPr lang="en-US" sz="2400" dirty="0"/>
              <a:t> </a:t>
            </a:r>
            <a:r>
              <a:rPr lang="en-US" sz="2400" dirty="0" err="1"/>
              <a:t>B.Sc</a:t>
            </a:r>
            <a:r>
              <a:rPr lang="en-US" sz="2400" dirty="0"/>
              <a:t> Computer science and applications</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A screenshot of a website&#10;&#10;AI-generated content may be incorrect.">
            <a:extLst>
              <a:ext uri="{FF2B5EF4-FFF2-40B4-BE49-F238E27FC236}">
                <a16:creationId xmlns:a16="http://schemas.microsoft.com/office/drawing/2014/main" id="{C2E71F3A-8596-5E9D-8485-7C741A2BC410}"/>
              </a:ext>
            </a:extLst>
          </p:cNvPr>
          <p:cNvPicPr>
            <a:picLocks noChangeAspect="1"/>
          </p:cNvPicPr>
          <p:nvPr/>
        </p:nvPicPr>
        <p:blipFill>
          <a:blip r:embed="rId3"/>
          <a:stretch>
            <a:fillRect/>
          </a:stretch>
        </p:blipFill>
        <p:spPr>
          <a:xfrm>
            <a:off x="8023526" y="1729316"/>
            <a:ext cx="3571423" cy="3399367"/>
          </a:xfrm>
          <a:prstGeom prst="rect">
            <a:avLst/>
          </a:prstGeom>
        </p:spPr>
      </p:pic>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a:t>
            </a:r>
            <a:r>
              <a:rPr lang="en-GB" sz="3200" b="0" dirty="0">
                <a:latin typeface="Bookman Old Style"/>
              </a:rPr>
              <a:t>Thirupathi P 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 LINK:</a:t>
            </a:r>
            <a:r>
              <a:rPr lang="en-GB" dirty="0">
                <a:ea typeface="+mn-lt"/>
                <a:cs typeface="+mn-lt"/>
              </a:rPr>
              <a:t> </a:t>
            </a:r>
            <a:r>
              <a:rPr lang="en-GB" sz="2000" b="1" dirty="0">
                <a:ea typeface="+mn-lt"/>
                <a:cs typeface="+mn-lt"/>
              </a:rPr>
              <a:t>https://github.com/thirupathip24csa-lang/Thirupathi-TNSDC-SDP-PWD.git</a:t>
            </a:r>
            <a:endParaRPr lang="en-GB" sz="2000" b="1">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RESPONSIVE PERSONAL  PORTFOLIO WEBSITE                    Thirupathi P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Nanthini Mohan</cp:lastModifiedBy>
  <cp:revision>297</cp:revision>
  <dcterms:created xsi:type="dcterms:W3CDTF">2024-03-29T15:07:22Z</dcterms:created>
  <dcterms:modified xsi:type="dcterms:W3CDTF">2025-09-06T05:09:51Z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