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59" r:id="rId12"/>
    <p:sldId id="260" r:id="rId13"/>
    <p:sldId id="258" r:id="rId14"/>
    <p:sldId id="269" r:id="rId15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6488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60"/>
      </p:cViewPr>
      <p:guideLst>
        <p:guide orient="horz" pos="6488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799" y="1078881"/>
            <a:ext cx="16489044" cy="1394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5253" y="3414751"/>
            <a:ext cx="7329169" cy="215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rwebsite.com/" TargetMode="External"/><Relationship Id="rId2" Type="http://schemas.openxmlformats.org/officeDocument/2006/relationships/hyperlink" Target="mailto:youremail@e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693" y="2715120"/>
            <a:ext cx="15189200" cy="29796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37870" marR="5080" indent="-725805">
              <a:lnSpc>
                <a:spcPct val="100400"/>
              </a:lnSpc>
              <a:spcBef>
                <a:spcPts val="75"/>
              </a:spcBef>
            </a:pPr>
            <a:r>
              <a:rPr sz="9650" spc="125" dirty="0"/>
              <a:t>Securing</a:t>
            </a:r>
            <a:r>
              <a:rPr sz="9650" spc="-555" dirty="0"/>
              <a:t> </a:t>
            </a:r>
            <a:r>
              <a:rPr sz="9650" spc="-90" dirty="0"/>
              <a:t>Data</a:t>
            </a:r>
            <a:r>
              <a:rPr sz="9650" spc="-90" dirty="0" smtClean="0"/>
              <a:t>:</a:t>
            </a:r>
            <a:r>
              <a:rPr sz="9650" spc="160" dirty="0" smtClean="0"/>
              <a:t> </a:t>
            </a:r>
            <a:r>
              <a:rPr sz="9650" spc="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</a:t>
            </a:r>
            <a:r>
              <a:rPr sz="9650" spc="-555" dirty="0"/>
              <a:t> </a:t>
            </a:r>
            <a:r>
              <a:rPr lang="en-IN" sz="9650" spc="-555" dirty="0" smtClean="0"/>
              <a:t> 									</a:t>
            </a:r>
            <a:r>
              <a:rPr sz="9650" spc="365" dirty="0" smtClean="0"/>
              <a:t>and</a:t>
            </a:r>
            <a:r>
              <a:rPr sz="9650" spc="-550" dirty="0" smtClean="0"/>
              <a:t> </a:t>
            </a:r>
            <a:r>
              <a:rPr sz="9650" spc="75" dirty="0"/>
              <a:t>Decryption</a:t>
            </a:r>
            <a:endParaRPr sz="9650" dirty="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059" y="3030104"/>
            <a:ext cx="18300700" cy="7269596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39750" y="882650"/>
            <a:ext cx="16968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An overview of encryption and decryption methods to secure sensitive data. Understanding the importance of data protection and privacy in today digital world.</a:t>
            </a:r>
            <a:endParaRPr lang="en-IN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6550" y="299546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23877" y="4350956"/>
            <a:ext cx="1876450" cy="3438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05241" y="3414751"/>
            <a:ext cx="7213600" cy="2569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  <a:tabLst>
                <a:tab pos="5504815" algn="l"/>
              </a:tabLst>
            </a:pP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principles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symmetric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encryption,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where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same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key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used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both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850" i="1" spc="-60" dirty="0">
                <a:solidFill>
                  <a:srgbClr val="332C2C"/>
                </a:solidFill>
                <a:latin typeface="Verdana"/>
                <a:cs typeface="Verdana"/>
              </a:rPr>
              <a:t>decryption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Exploring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popular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symmetric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encryption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algorithms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as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AES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DES.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3317" rIns="0" bIns="0" rtlCol="0">
            <a:spAutoFit/>
          </a:bodyPr>
          <a:lstStyle/>
          <a:p>
            <a:pPr marL="7526655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latin typeface="Georgia"/>
                <a:cs typeface="Georgia"/>
              </a:rPr>
              <a:t>Symmetric</a:t>
            </a:r>
            <a:r>
              <a:rPr spc="-305" dirty="0">
                <a:latin typeface="Georgia"/>
                <a:cs typeface="Georgia"/>
              </a:rPr>
              <a:t> </a:t>
            </a:r>
            <a:r>
              <a:rPr spc="-204" dirty="0">
                <a:latin typeface="Georgia"/>
                <a:cs typeface="Georgia"/>
              </a:rPr>
              <a:t>Encryption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792" rIns="0" bIns="0" rtlCol="0">
            <a:spAutoFit/>
          </a:bodyPr>
          <a:lstStyle/>
          <a:p>
            <a:pPr marL="8758555">
              <a:lnSpc>
                <a:spcPct val="100000"/>
              </a:lnSpc>
              <a:spcBef>
                <a:spcPts val="100"/>
              </a:spcBef>
            </a:pPr>
            <a:r>
              <a:rPr spc="-260" dirty="0">
                <a:latin typeface="Georgia"/>
                <a:cs typeface="Georgia"/>
              </a:rPr>
              <a:t>Asymmetric</a:t>
            </a:r>
            <a:r>
              <a:rPr spc="-275" dirty="0">
                <a:latin typeface="Georgia"/>
                <a:cs typeface="Georgia"/>
              </a:rPr>
              <a:t> </a:t>
            </a:r>
            <a:r>
              <a:rPr spc="-190" dirty="0">
                <a:latin typeface="Georgia"/>
                <a:cs typeface="Georgia"/>
              </a:rPr>
              <a:t>Encryption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00760" y="4356315"/>
            <a:ext cx="1876298" cy="3438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291" y="3420110"/>
            <a:ext cx="7342505" cy="2569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  <a:tabLst>
                <a:tab pos="6069330" algn="l"/>
              </a:tabLst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Exploring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concept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asymmetric encryption,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which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uses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pair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keys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(public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private)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850" i="1" spc="-60" dirty="0">
                <a:solidFill>
                  <a:srgbClr val="332C2C"/>
                </a:solidFill>
                <a:latin typeface="Verdana"/>
                <a:cs typeface="Verdana"/>
              </a:rPr>
              <a:t>decryption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Discussing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asymmetric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encryption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secure communication.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3203" y="1190497"/>
            <a:ext cx="2708897" cy="392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29548" y="1628648"/>
            <a:ext cx="2144560" cy="3929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987175" y="1091190"/>
            <a:ext cx="6113780" cy="9436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 indent="551180">
              <a:lnSpc>
                <a:spcPts val="3450"/>
              </a:lnSpc>
              <a:spcBef>
                <a:spcPts val="489"/>
              </a:spcBef>
            </a:pPr>
            <a:r>
              <a:rPr sz="3150" spc="-484" dirty="0">
                <a:latin typeface="Verdana"/>
                <a:cs typeface="Verdana"/>
              </a:rPr>
              <a:t>,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85" dirty="0">
                <a:latin typeface="Verdana"/>
                <a:cs typeface="Verdana"/>
              </a:rPr>
              <a:t>including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-20" dirty="0">
                <a:latin typeface="Verdana"/>
                <a:cs typeface="Verdana"/>
              </a:rPr>
              <a:t>algorithms,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-140" dirty="0">
                <a:latin typeface="Verdana"/>
                <a:cs typeface="Verdana"/>
              </a:rPr>
              <a:t>keys, </a:t>
            </a:r>
            <a:r>
              <a:rPr sz="3150" spc="55" dirty="0">
                <a:latin typeface="Verdana"/>
                <a:cs typeface="Verdana"/>
              </a:rPr>
              <a:t>in</a:t>
            </a:r>
            <a:r>
              <a:rPr sz="3150" spc="-12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safeguarding</a:t>
            </a:r>
            <a:r>
              <a:rPr sz="3150" spc="-12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data</a:t>
            </a:r>
            <a:r>
              <a:rPr sz="3150" spc="-120" dirty="0">
                <a:latin typeface="Verdana"/>
                <a:cs typeface="Verdana"/>
              </a:rPr>
              <a:t> </a:t>
            </a:r>
            <a:r>
              <a:rPr sz="3150" spc="75" dirty="0">
                <a:latin typeface="Verdana"/>
                <a:cs typeface="Verdana"/>
              </a:rPr>
              <a:t>from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794" y="1091190"/>
            <a:ext cx="7884159" cy="138176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Exploring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fundamental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concepts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3150" spc="8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ciphers.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role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unauthorized</a:t>
            </a:r>
            <a:r>
              <a:rPr sz="3150" spc="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access.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-12506" y="-95632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7"/>
                  </a:lnTo>
                  <a:lnTo>
                    <a:pt x="2223159" y="344860"/>
                  </a:lnTo>
                  <a:lnTo>
                    <a:pt x="2188441" y="374471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30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50"/>
                  </a:lnTo>
                  <a:lnTo>
                    <a:pt x="1643979" y="930692"/>
                  </a:lnTo>
                  <a:lnTo>
                    <a:pt x="1613621" y="965339"/>
                  </a:lnTo>
                  <a:lnTo>
                    <a:pt x="1583334" y="1000068"/>
                  </a:lnTo>
                  <a:lnTo>
                    <a:pt x="1553100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1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9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3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50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3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8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 sz="275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 sz="2750"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2750"/>
          </a:p>
        </p:txBody>
      </p:sp>
      <p:sp>
        <p:nvSpPr>
          <p:cNvPr id="7" name="TextBox 6"/>
          <p:cNvSpPr txBox="1"/>
          <p:nvPr/>
        </p:nvSpPr>
        <p:spPr>
          <a:xfrm>
            <a:off x="2292350" y="882650"/>
            <a:ext cx="1501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</a:rPr>
              <a:t>My encryption Technique Workflow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8350" y="2828994"/>
            <a:ext cx="11811000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50" dirty="0" smtClean="0">
                <a:latin typeface="Verdana" panose="020B0604030504040204" pitchFamily="34" charset="0"/>
                <a:ea typeface="Verdana" panose="020B0604030504040204" pitchFamily="34" charset="0"/>
              </a:rPr>
              <a:t>Word            :		            HELLO</a:t>
            </a:r>
          </a:p>
          <a:p>
            <a:r>
              <a:rPr lang="en-IN" sz="2750" dirty="0" smtClean="0">
                <a:latin typeface="Verdana" panose="020B0604030504040204" pitchFamily="34" charset="0"/>
                <a:ea typeface="Verdana" panose="020B0604030504040204" pitchFamily="34" charset="0"/>
              </a:rPr>
              <a:t>Secrete key   :                       15</a:t>
            </a:r>
          </a:p>
          <a:p>
            <a:endParaRPr lang="en-IN" sz="2750" dirty="0" smtClean="0"/>
          </a:p>
          <a:p>
            <a:endParaRPr lang="en-IN" sz="2750" dirty="0"/>
          </a:p>
          <a:p>
            <a:endParaRPr lang="en-IN" sz="2750" dirty="0"/>
          </a:p>
        </p:txBody>
      </p:sp>
      <p:sp>
        <p:nvSpPr>
          <p:cNvPr id="9" name="TextBox 8"/>
          <p:cNvSpPr txBox="1"/>
          <p:nvPr/>
        </p:nvSpPr>
        <p:spPr>
          <a:xfrm>
            <a:off x="4197350" y="4510154"/>
            <a:ext cx="1249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Word              :               H   E   L   </a:t>
            </a:r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O</a:t>
            </a:r>
          </a:p>
          <a:p>
            <a:r>
              <a:rPr lang="en-IN" sz="4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			                                  	                        </a:t>
            </a:r>
          </a:p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ASCII VALUE   :             72   69  76   76   79 </a:t>
            </a:r>
          </a:p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						   +    +    +    +     +</a:t>
            </a:r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SECREATE KEY:             15   15  15   15   15</a:t>
            </a:r>
          </a:p>
          <a:p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4000" b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CIPHER TEXT  :            </a:t>
            </a:r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1920972" y="5203692"/>
            <a:ext cx="381000" cy="432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12818048" y="5177674"/>
            <a:ext cx="381000" cy="432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13692185" y="5177674"/>
            <a:ext cx="381000" cy="432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14566322" y="5203691"/>
            <a:ext cx="381000" cy="432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>
            <a:off x="11021289" y="5203693"/>
            <a:ext cx="381000" cy="432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9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792" rIns="0" bIns="0" rtlCol="0">
            <a:spAutoFit/>
          </a:bodyPr>
          <a:lstStyle/>
          <a:p>
            <a:pPr marL="87579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Digital</a:t>
            </a:r>
            <a:r>
              <a:rPr spc="-335" dirty="0"/>
              <a:t> </a:t>
            </a:r>
            <a:r>
              <a:rPr spc="90" dirty="0"/>
              <a:t>Signatures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17300" y="3420110"/>
            <a:ext cx="6995795" cy="25698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role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digital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signatures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integrity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authentication.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Exploring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how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digital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signatures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created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using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cryptographic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algorithms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how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they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verify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authenticity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data.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5253" y="3414751"/>
            <a:ext cx="7466330" cy="2150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Exploring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purpose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hash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functions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security,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including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integrity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password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storage.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how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hash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functions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generate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unique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fixed-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size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hash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values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input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data.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3317" rIns="0" bIns="0" rtlCol="0">
            <a:spAutoFit/>
          </a:bodyPr>
          <a:lstStyle/>
          <a:p>
            <a:pPr marL="752602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Hash</a:t>
            </a:r>
            <a:r>
              <a:rPr spc="-350" dirty="0"/>
              <a:t> </a:t>
            </a:r>
            <a:r>
              <a:rPr spc="65" dirty="0"/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26130" y="5208206"/>
            <a:ext cx="1876374" cy="3438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  <a:tabLst>
                <a:tab pos="3115310" algn="l"/>
              </a:tabLst>
            </a:pPr>
            <a:r>
              <a:rPr dirty="0"/>
              <a:t>Discussing</a:t>
            </a:r>
            <a:r>
              <a:rPr spc="-170" dirty="0"/>
              <a:t> </a:t>
            </a:r>
            <a:r>
              <a:rPr spc="50" dirty="0"/>
              <a:t>the</a:t>
            </a:r>
            <a:r>
              <a:rPr spc="-170" dirty="0"/>
              <a:t> </a:t>
            </a:r>
            <a:r>
              <a:rPr spc="55" dirty="0"/>
              <a:t>importance</a:t>
            </a:r>
            <a:r>
              <a:rPr spc="-165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spc="35" dirty="0"/>
              <a:t>encrypting </a:t>
            </a:r>
            <a:r>
              <a:rPr dirty="0"/>
              <a:t>data</a:t>
            </a:r>
            <a:r>
              <a:rPr spc="-210" dirty="0"/>
              <a:t> </a:t>
            </a:r>
            <a:r>
              <a:rPr spc="-10" dirty="0"/>
              <a:t>at</a:t>
            </a:r>
            <a:r>
              <a:rPr spc="-210" dirty="0"/>
              <a:t> </a:t>
            </a:r>
            <a:r>
              <a:rPr spc="-55" dirty="0"/>
              <a:t>rest</a:t>
            </a:r>
            <a:r>
              <a:rPr spc="-210" dirty="0"/>
              <a:t> </a:t>
            </a:r>
            <a:r>
              <a:rPr dirty="0"/>
              <a:t>to</a:t>
            </a:r>
            <a:r>
              <a:rPr spc="-210" dirty="0"/>
              <a:t> </a:t>
            </a:r>
            <a:r>
              <a:rPr spc="-10" dirty="0"/>
              <a:t>prevent</a:t>
            </a:r>
            <a:r>
              <a:rPr spc="-204" dirty="0"/>
              <a:t> </a:t>
            </a:r>
            <a:r>
              <a:rPr spc="-10" dirty="0"/>
              <a:t>unauthorized </a:t>
            </a:r>
            <a:r>
              <a:rPr spc="-20" dirty="0"/>
              <a:t>access</a:t>
            </a:r>
            <a:r>
              <a:rPr spc="-175" dirty="0"/>
              <a:t> </a:t>
            </a:r>
            <a:r>
              <a:rPr dirty="0"/>
              <a:t>to</a:t>
            </a:r>
            <a:r>
              <a:rPr spc="-175" dirty="0"/>
              <a:t> </a:t>
            </a:r>
            <a:r>
              <a:rPr spc="-10" dirty="0"/>
              <a:t>stored</a:t>
            </a:r>
            <a:r>
              <a:rPr spc="-175" dirty="0"/>
              <a:t> </a:t>
            </a:r>
            <a:r>
              <a:rPr spc="-75" dirty="0"/>
              <a:t>data.</a:t>
            </a:r>
            <a:r>
              <a:rPr spc="-175" dirty="0"/>
              <a:t> </a:t>
            </a:r>
            <a:r>
              <a:rPr dirty="0"/>
              <a:t>Exploring</a:t>
            </a:r>
            <a:r>
              <a:rPr spc="-175" dirty="0"/>
              <a:t> </a:t>
            </a:r>
            <a:r>
              <a:rPr spc="60" dirty="0"/>
              <a:t>methods </a:t>
            </a:r>
            <a:r>
              <a:rPr spc="80" dirty="0"/>
              <a:t>and</a:t>
            </a:r>
            <a:r>
              <a:rPr spc="-204" dirty="0"/>
              <a:t> </a:t>
            </a:r>
            <a:r>
              <a:rPr dirty="0"/>
              <a:t>best</a:t>
            </a:r>
            <a:r>
              <a:rPr spc="-204" dirty="0"/>
              <a:t> </a:t>
            </a:r>
            <a:r>
              <a:rPr dirty="0"/>
              <a:t>practices</a:t>
            </a:r>
            <a:r>
              <a:rPr spc="-204" dirty="0"/>
              <a:t> </a:t>
            </a:r>
            <a:r>
              <a:rPr spc="-35" dirty="0"/>
              <a:t>for</a:t>
            </a:r>
            <a:r>
              <a:rPr spc="-204" dirty="0"/>
              <a:t> </a:t>
            </a:r>
            <a:r>
              <a:rPr spc="85" dirty="0"/>
              <a:t>implementing</a:t>
            </a:r>
            <a:r>
              <a:rPr spc="-204" dirty="0"/>
              <a:t> </a:t>
            </a:r>
            <a:r>
              <a:rPr spc="-20" dirty="0"/>
              <a:t>data </a:t>
            </a:r>
            <a:r>
              <a:rPr spc="-10" dirty="0"/>
              <a:t>at</a:t>
            </a:r>
            <a:r>
              <a:rPr spc="-250" dirty="0"/>
              <a:t> </a:t>
            </a:r>
            <a:r>
              <a:rPr spc="-20" dirty="0"/>
              <a:t>rest</a:t>
            </a:r>
            <a:r>
              <a:rPr dirty="0"/>
              <a:t>	</a:t>
            </a:r>
            <a:r>
              <a:rPr spc="-470" dirty="0"/>
              <a:t>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3317" rIns="0" bIns="0" rtlCol="0">
            <a:spAutoFit/>
          </a:bodyPr>
          <a:lstStyle/>
          <a:p>
            <a:pPr marL="7524115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Data</a:t>
            </a:r>
            <a:r>
              <a:rPr spc="-350" dirty="0"/>
              <a:t> </a:t>
            </a:r>
            <a:r>
              <a:rPr spc="210" dirty="0"/>
              <a:t>at</a:t>
            </a:r>
            <a:r>
              <a:rPr spc="-355" dirty="0"/>
              <a:t> </a:t>
            </a:r>
            <a:r>
              <a:rPr spc="-35" dirty="0"/>
              <a:t>Rest</a:t>
            </a:r>
            <a:r>
              <a:rPr spc="-355" dirty="0"/>
              <a:t> </a:t>
            </a:r>
            <a:r>
              <a:rPr spc="70" dirty="0"/>
              <a:t>Encryption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z="3150" spc="65" dirty="0">
                <a:latin typeface="Verdana"/>
                <a:cs typeface="Verdana"/>
              </a:rPr>
              <a:t>Understanding</a:t>
            </a:r>
            <a:r>
              <a:rPr sz="3150" spc="-250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the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55" dirty="0">
                <a:latin typeface="Verdana"/>
                <a:cs typeface="Verdana"/>
              </a:rPr>
              <a:t>significance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of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55" dirty="0">
                <a:latin typeface="Verdana"/>
                <a:cs typeface="Verdana"/>
              </a:rPr>
              <a:t>encrypting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data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55" dirty="0">
                <a:latin typeface="Verdana"/>
                <a:cs typeface="Verdana"/>
              </a:rPr>
              <a:t>in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-20" dirty="0">
                <a:latin typeface="Verdana"/>
                <a:cs typeface="Verdana"/>
              </a:rPr>
              <a:t>transit</a:t>
            </a:r>
            <a:r>
              <a:rPr sz="3150" spc="-25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to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secure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data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during </a:t>
            </a:r>
            <a:r>
              <a:rPr sz="3150" spc="-35" dirty="0">
                <a:latin typeface="Verdana"/>
                <a:cs typeface="Verdana"/>
              </a:rPr>
              <a:t>transmission.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Exploring</a:t>
            </a:r>
            <a:r>
              <a:rPr sz="3150" spc="-20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protocols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such</a:t>
            </a:r>
            <a:r>
              <a:rPr sz="3150" spc="-200" dirty="0">
                <a:latin typeface="Verdana"/>
                <a:cs typeface="Verdana"/>
              </a:rPr>
              <a:t> </a:t>
            </a:r>
            <a:r>
              <a:rPr sz="3150" spc="-80" dirty="0">
                <a:latin typeface="Verdana"/>
                <a:cs typeface="Verdana"/>
              </a:rPr>
              <a:t>as</a:t>
            </a:r>
            <a:r>
              <a:rPr sz="3150" spc="-200" dirty="0">
                <a:latin typeface="Verdana"/>
                <a:cs typeface="Verdana"/>
              </a:rPr>
              <a:t> </a:t>
            </a:r>
            <a:r>
              <a:rPr sz="3150" spc="-125" dirty="0">
                <a:latin typeface="Verdana"/>
                <a:cs typeface="Verdana"/>
              </a:rPr>
              <a:t>SSL/TLS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85" dirty="0">
                <a:latin typeface="Verdana"/>
                <a:cs typeface="Verdana"/>
              </a:rPr>
              <a:t>and</a:t>
            </a:r>
            <a:r>
              <a:rPr sz="3150" spc="-20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best</a:t>
            </a:r>
            <a:r>
              <a:rPr sz="3150" spc="-20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practices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-50" dirty="0">
                <a:latin typeface="Verdana"/>
                <a:cs typeface="Verdana"/>
              </a:rPr>
              <a:t>for</a:t>
            </a:r>
            <a:r>
              <a:rPr sz="3150" spc="-200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ensuring </a:t>
            </a:r>
            <a:r>
              <a:rPr sz="3150" dirty="0">
                <a:latin typeface="Verdana"/>
                <a:cs typeface="Verdana"/>
              </a:rPr>
              <a:t>secure</a:t>
            </a:r>
            <a:r>
              <a:rPr sz="3150" spc="-22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data</a:t>
            </a:r>
            <a:r>
              <a:rPr sz="3150" spc="-220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transmission.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z="3150" dirty="0">
                <a:latin typeface="Verdana"/>
                <a:cs typeface="Verdana"/>
              </a:rPr>
              <a:t>Addressing</a:t>
            </a:r>
            <a:r>
              <a:rPr sz="3150" spc="-130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the</a:t>
            </a:r>
            <a:r>
              <a:rPr sz="3150" spc="-13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challenges</a:t>
            </a:r>
            <a:r>
              <a:rPr sz="3150" spc="-130" dirty="0">
                <a:latin typeface="Verdana"/>
                <a:cs typeface="Verdana"/>
              </a:rPr>
              <a:t> </a:t>
            </a:r>
            <a:r>
              <a:rPr sz="3150" spc="85" dirty="0">
                <a:latin typeface="Verdana"/>
                <a:cs typeface="Verdana"/>
              </a:rPr>
              <a:t>and</a:t>
            </a:r>
            <a:r>
              <a:rPr sz="3150" spc="-13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considerations</a:t>
            </a:r>
            <a:r>
              <a:rPr sz="3150" spc="-130" dirty="0">
                <a:latin typeface="Verdana"/>
                <a:cs typeface="Verdana"/>
              </a:rPr>
              <a:t> </a:t>
            </a:r>
            <a:r>
              <a:rPr sz="3150" spc="55" dirty="0">
                <a:latin typeface="Verdana"/>
                <a:cs typeface="Verdana"/>
              </a:rPr>
              <a:t>in</a:t>
            </a:r>
            <a:r>
              <a:rPr sz="3150" spc="-130" dirty="0">
                <a:latin typeface="Verdana"/>
                <a:cs typeface="Verdana"/>
              </a:rPr>
              <a:t> </a:t>
            </a:r>
            <a:r>
              <a:rPr sz="3150" spc="95" dirty="0">
                <a:latin typeface="Verdana"/>
                <a:cs typeface="Verdana"/>
              </a:rPr>
              <a:t>implementing</a:t>
            </a:r>
            <a:r>
              <a:rPr sz="3150" spc="-130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encryption </a:t>
            </a:r>
            <a:r>
              <a:rPr sz="3150" spc="-40" dirty="0">
                <a:latin typeface="Verdana"/>
                <a:cs typeface="Verdana"/>
              </a:rPr>
              <a:t>solutions,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spc="85" dirty="0">
                <a:latin typeface="Verdana"/>
                <a:cs typeface="Verdana"/>
              </a:rPr>
              <a:t>including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spc="-85" dirty="0">
                <a:latin typeface="Verdana"/>
                <a:cs typeface="Verdana"/>
              </a:rPr>
              <a:t>key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spc="45" dirty="0">
                <a:latin typeface="Verdana"/>
                <a:cs typeface="Verdana"/>
              </a:rPr>
              <a:t>management,</a:t>
            </a:r>
            <a:r>
              <a:rPr sz="3150" spc="-19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performance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impact,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spc="85" dirty="0">
                <a:latin typeface="Verdana"/>
                <a:cs typeface="Verdana"/>
              </a:rPr>
              <a:t>and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compliance </a:t>
            </a:r>
            <a:r>
              <a:rPr sz="3150" spc="-20" dirty="0">
                <a:latin typeface="Verdana"/>
                <a:cs typeface="Verdana"/>
              </a:rPr>
              <a:t>requirements.</a:t>
            </a:r>
            <a:r>
              <a:rPr sz="3150" spc="-16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Exploring</a:t>
            </a:r>
            <a:r>
              <a:rPr sz="3150" spc="-165" dirty="0">
                <a:latin typeface="Verdana"/>
                <a:cs typeface="Verdana"/>
              </a:rPr>
              <a:t> </a:t>
            </a:r>
            <a:r>
              <a:rPr sz="3150" spc="-25" dirty="0">
                <a:latin typeface="Verdana"/>
                <a:cs typeface="Verdana"/>
              </a:rPr>
              <a:t>strategies</a:t>
            </a:r>
            <a:r>
              <a:rPr sz="3150" spc="-16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to</a:t>
            </a:r>
            <a:r>
              <a:rPr sz="3150" spc="-16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overcome</a:t>
            </a:r>
            <a:r>
              <a:rPr sz="3150" spc="-16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these</a:t>
            </a:r>
            <a:r>
              <a:rPr sz="3150" spc="-165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challenges.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15249" y="3414852"/>
            <a:ext cx="7482840" cy="25698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37160" algn="just">
              <a:lnSpc>
                <a:spcPct val="101099"/>
              </a:lnSpc>
              <a:spcBef>
                <a:spcPts val="70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Summarizing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key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takeaways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presentation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emphasizing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critical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role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encryption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securing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data.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spcBef>
                <a:spcPts val="35"/>
              </a:spcBef>
            </a:pP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Encouraging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proactive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measures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implement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robust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encryption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practices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protection.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3407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95632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7"/>
                  </a:lnTo>
                  <a:lnTo>
                    <a:pt x="2223159" y="344860"/>
                  </a:lnTo>
                  <a:lnTo>
                    <a:pt x="2188441" y="374471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30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50"/>
                  </a:lnTo>
                  <a:lnTo>
                    <a:pt x="1643979" y="930692"/>
                  </a:lnTo>
                  <a:lnTo>
                    <a:pt x="1613621" y="965339"/>
                  </a:lnTo>
                  <a:lnTo>
                    <a:pt x="1583334" y="1000068"/>
                  </a:lnTo>
                  <a:lnTo>
                    <a:pt x="1553100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1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9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3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50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3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8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3" y="2147106"/>
            <a:ext cx="413766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475" dirty="0">
                <a:latin typeface="Georgia"/>
                <a:cs typeface="Georgia"/>
              </a:rPr>
              <a:t>Thanks!</a:t>
            </a:r>
            <a:endParaRPr sz="985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3537" y="4320514"/>
            <a:ext cx="4916170" cy="2150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30"/>
              </a:spcBef>
            </a:pP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Do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any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questions?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youremail@email.com</a:t>
            </a:r>
            <a:endParaRPr sz="27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750" spc="-520" dirty="0">
                <a:solidFill>
                  <a:srgbClr val="332C2C"/>
                </a:solidFill>
                <a:latin typeface="Verdana"/>
                <a:cs typeface="Verdana"/>
              </a:rPr>
              <a:t>+91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620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5" dirty="0">
                <a:solidFill>
                  <a:srgbClr val="332C2C"/>
                </a:solidFill>
                <a:latin typeface="Verdana"/>
                <a:cs typeface="Verdana"/>
              </a:rPr>
              <a:t>421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838</a:t>
            </a:r>
            <a:endParaRPr sz="2750">
              <a:latin typeface="Verdana"/>
              <a:cs typeface="Verdana"/>
            </a:endParaRPr>
          </a:p>
          <a:p>
            <a:pPr marL="471805" marR="464820" algn="ctr">
              <a:lnSpc>
                <a:spcPct val="102299"/>
              </a:lnSpc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www.yourwebsite.com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 @yourusername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54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698"/>
                </a:lnTo>
                <a:lnTo>
                  <a:pt x="718908" y="254698"/>
                </a:lnTo>
                <a:lnTo>
                  <a:pt x="668947" y="264820"/>
                </a:lnTo>
                <a:lnTo>
                  <a:pt x="628091" y="292379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689"/>
                </a:lnTo>
                <a:lnTo>
                  <a:pt x="674662" y="195135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70"/>
                </a:lnTo>
                <a:lnTo>
                  <a:pt x="886294" y="199491"/>
                </a:lnTo>
                <a:lnTo>
                  <a:pt x="893229" y="209778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52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912" y="389750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181" y="389750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5534" y="389750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95632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7"/>
                  </a:lnTo>
                  <a:lnTo>
                    <a:pt x="2223159" y="344860"/>
                  </a:lnTo>
                  <a:lnTo>
                    <a:pt x="2188441" y="374471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30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50"/>
                  </a:lnTo>
                  <a:lnTo>
                    <a:pt x="1643979" y="930692"/>
                  </a:lnTo>
                  <a:lnTo>
                    <a:pt x="1613621" y="965339"/>
                  </a:lnTo>
                  <a:lnTo>
                    <a:pt x="1583334" y="1000068"/>
                  </a:lnTo>
                  <a:lnTo>
                    <a:pt x="1553100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1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9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3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50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3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8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387350" y="2207291"/>
            <a:ext cx="1729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GB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Python: </a:t>
            </a:r>
            <a:r>
              <a:rPr lang="en-GB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Make New Encryption </a:t>
            </a:r>
            <a:r>
              <a:rPr lang="en-GB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Decryption Technique</a:t>
            </a:r>
            <a:endParaRPr lang="en-IN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315</Words>
  <Application>Microsoft Office PowerPoint</Application>
  <PresentationFormat>Custom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Georgia</vt:lpstr>
      <vt:lpstr>Times New Roman</vt:lpstr>
      <vt:lpstr>Verdana</vt:lpstr>
      <vt:lpstr>Office Theme</vt:lpstr>
      <vt:lpstr>Securing Data: Encryption           and Decryption</vt:lpstr>
      <vt:lpstr>Digital Signatures</vt:lpstr>
      <vt:lpstr>Hash Functions</vt:lpstr>
      <vt:lpstr>Data at Rest Encryption</vt:lpstr>
      <vt:lpstr>Understanding the significance of encrypting data in transit to secure data during transmission. Exploring protocols such as SSL/TLS and best practices for ensuring secure data transmission.</vt:lpstr>
      <vt:lpstr>Addressing the challenges and considerations in implementing encryption solutions, including key management, performance impact, and compliance requirements. Exploring strategies to overcome these challenges.</vt:lpstr>
      <vt:lpstr>Conclusion</vt:lpstr>
      <vt:lpstr>Thanks!</vt:lpstr>
      <vt:lpstr>PowerPoint Presentation</vt:lpstr>
      <vt:lpstr>PowerPoint Presentation</vt:lpstr>
      <vt:lpstr>Symmetric Encryption</vt:lpstr>
      <vt:lpstr>Asymmetric Encryption</vt:lpstr>
      <vt:lpstr>, including algorithms, keys, in safeguarding data from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THIRUPPATHI D RTC2021BCS135</cp:lastModifiedBy>
  <cp:revision>8</cp:revision>
  <dcterms:created xsi:type="dcterms:W3CDTF">2024-02-23T05:47:29Z</dcterms:created>
  <dcterms:modified xsi:type="dcterms:W3CDTF">2024-02-27T06:45:32Z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2024-02-23T00:00:00Z</vt:filetime>
  </property>
  <property fmtid="{D5CDD505-2E9C-101B-9397-08002B2CF9AE}" pid="5" name="Producer">
    <vt:lpwstr>3-Heights(TM) PDF Security Shell 4.8.25.2 (http://www.pdf-tools.com)</vt:lpwstr>
  </property>
</Properties>
</file>