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57" r:id="rId3"/>
    <p:sldId id="259" r:id="rId4"/>
    <p:sldId id="260" r:id="rId5"/>
    <p:sldId id="258" r:id="rId6"/>
    <p:sldId id="273" r:id="rId7"/>
    <p:sldId id="269" r:id="rId8"/>
    <p:sldId id="270" r:id="rId9"/>
    <p:sldId id="271" r:id="rId10"/>
    <p:sldId id="272" r:id="rId11"/>
    <p:sldId id="275" r:id="rId12"/>
    <p:sldId id="274" r:id="rId13"/>
    <p:sldId id="267" r:id="rId14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6488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0" y="48"/>
      </p:cViewPr>
      <p:guideLst>
        <p:guide orient="horz" pos="6488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DD0BDB-202F-47BC-BDB0-EDF242C8B6D1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23344F-CD0B-4C3A-8F24-47D8CE6D8806}">
      <dgm:prSet phldrT="[Text]"/>
      <dgm:spPr/>
      <dgm:t>
        <a:bodyPr/>
        <a:lstStyle/>
        <a:p>
          <a:r>
            <a:rPr lang="en-IN" b="1" dirty="0" smtClean="0"/>
            <a:t>WORK FLOW OF MESSAGE TRANSACTION</a:t>
          </a:r>
          <a:endParaRPr lang="en-US" dirty="0"/>
        </a:p>
      </dgm:t>
    </dgm:pt>
    <dgm:pt modelId="{85EBC7C4-2437-4FDF-94AC-DB572A8C14C4}" type="parTrans" cxnId="{1FBD7013-18A2-47F5-A28F-D773BDC55D8E}">
      <dgm:prSet/>
      <dgm:spPr/>
      <dgm:t>
        <a:bodyPr/>
        <a:lstStyle/>
        <a:p>
          <a:endParaRPr lang="en-US"/>
        </a:p>
      </dgm:t>
    </dgm:pt>
    <dgm:pt modelId="{00C57AB5-66EE-4852-ADB4-B41BA47DD48B}" type="sibTrans" cxnId="{1FBD7013-18A2-47F5-A28F-D773BDC55D8E}">
      <dgm:prSet/>
      <dgm:spPr/>
      <dgm:t>
        <a:bodyPr/>
        <a:lstStyle/>
        <a:p>
          <a:endParaRPr lang="en-US"/>
        </a:p>
      </dgm:t>
    </dgm:pt>
    <dgm:pt modelId="{3E3D6399-C272-4B2B-B2BA-A564A7822B23}" type="pres">
      <dgm:prSet presAssocID="{F5DD0BDB-202F-47BC-BDB0-EDF242C8B6D1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97B862-C917-4BC9-A23A-CA5654E667BF}" type="pres">
      <dgm:prSet presAssocID="{5823344F-CD0B-4C3A-8F24-47D8CE6D8806}" presName="root" presStyleCnt="0">
        <dgm:presLayoutVars>
          <dgm:chMax/>
          <dgm:chPref val="4"/>
        </dgm:presLayoutVars>
      </dgm:prSet>
      <dgm:spPr/>
    </dgm:pt>
    <dgm:pt modelId="{00F568DE-038D-4376-A80E-5F1BD284EC03}" type="pres">
      <dgm:prSet presAssocID="{5823344F-CD0B-4C3A-8F24-47D8CE6D8806}" presName="rootComposite" presStyleCnt="0">
        <dgm:presLayoutVars/>
      </dgm:prSet>
      <dgm:spPr/>
    </dgm:pt>
    <dgm:pt modelId="{BADDD56D-DC0F-4224-9B7A-6D5EA762EACD}" type="pres">
      <dgm:prSet presAssocID="{5823344F-CD0B-4C3A-8F24-47D8CE6D8806}" presName="rootText" presStyleLbl="node0" presStyleIdx="0" presStyleCnt="1" custScaleY="400000" custLinFactNeighborX="-6175" custLinFactNeighborY="9737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26A9E616-55FF-4D74-A47D-1B4FBA736E82}" type="pres">
      <dgm:prSet presAssocID="{5823344F-CD0B-4C3A-8F24-47D8CE6D8806}" presName="childShape" presStyleCnt="0">
        <dgm:presLayoutVars>
          <dgm:chMax val="0"/>
          <dgm:chPref val="0"/>
        </dgm:presLayoutVars>
      </dgm:prSet>
      <dgm:spPr/>
    </dgm:pt>
  </dgm:ptLst>
  <dgm:cxnLst>
    <dgm:cxn modelId="{1FBD7013-18A2-47F5-A28F-D773BDC55D8E}" srcId="{F5DD0BDB-202F-47BC-BDB0-EDF242C8B6D1}" destId="{5823344F-CD0B-4C3A-8F24-47D8CE6D8806}" srcOrd="0" destOrd="0" parTransId="{85EBC7C4-2437-4FDF-94AC-DB572A8C14C4}" sibTransId="{00C57AB5-66EE-4852-ADB4-B41BA47DD48B}"/>
    <dgm:cxn modelId="{2C8856A0-D930-48FD-9A95-2CDD6D9F50AD}" type="presOf" srcId="{5823344F-CD0B-4C3A-8F24-47D8CE6D8806}" destId="{BADDD56D-DC0F-4224-9B7A-6D5EA762EACD}" srcOrd="0" destOrd="0" presId="urn:microsoft.com/office/officeart/2008/layout/PictureAccentList"/>
    <dgm:cxn modelId="{FDD9E744-9C69-4528-A818-5BFF7FC66F75}" type="presOf" srcId="{F5DD0BDB-202F-47BC-BDB0-EDF242C8B6D1}" destId="{3E3D6399-C272-4B2B-B2BA-A564A7822B23}" srcOrd="0" destOrd="0" presId="urn:microsoft.com/office/officeart/2008/layout/PictureAccentList"/>
    <dgm:cxn modelId="{CA15A80C-35AA-4DEF-BE0E-EA5A18AFC125}" type="presParOf" srcId="{3E3D6399-C272-4B2B-B2BA-A564A7822B23}" destId="{CD97B862-C917-4BC9-A23A-CA5654E667BF}" srcOrd="0" destOrd="0" presId="urn:microsoft.com/office/officeart/2008/layout/PictureAccentList"/>
    <dgm:cxn modelId="{4446377D-4352-4772-8DD9-67741E0F17CD}" type="presParOf" srcId="{CD97B862-C917-4BC9-A23A-CA5654E667BF}" destId="{00F568DE-038D-4376-A80E-5F1BD284EC03}" srcOrd="0" destOrd="0" presId="urn:microsoft.com/office/officeart/2008/layout/PictureAccentList"/>
    <dgm:cxn modelId="{5FD5BD4A-D0CA-4E3A-9AC0-680C4F506FD0}" type="presParOf" srcId="{00F568DE-038D-4376-A80E-5F1BD284EC03}" destId="{BADDD56D-DC0F-4224-9B7A-6D5EA762EACD}" srcOrd="0" destOrd="0" presId="urn:microsoft.com/office/officeart/2008/layout/PictureAccentList"/>
    <dgm:cxn modelId="{3FBED307-C5EF-49B6-96DB-8B08675C98BB}" type="presParOf" srcId="{CD97B862-C917-4BC9-A23A-CA5654E667BF}" destId="{26A9E616-55FF-4D74-A47D-1B4FBA736E8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9461FD-BDB0-4F77-9E29-3011836D98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405192-856D-42CF-8B48-EEA4B7644982}">
      <dgm:prSet phldrT="[Text]"/>
      <dgm:spPr/>
      <dgm:t>
        <a:bodyPr/>
        <a:lstStyle/>
        <a:p>
          <a:pPr algn="ctr"/>
          <a:r>
            <a:rPr lang="en-US" dirty="0" smtClean="0"/>
            <a:t>ENCRYPTION OUTPUT</a:t>
          </a:r>
          <a:endParaRPr lang="en-US" dirty="0"/>
        </a:p>
      </dgm:t>
    </dgm:pt>
    <dgm:pt modelId="{52E5BE17-0518-4204-8187-D2CB13C3EA37}" type="parTrans" cxnId="{AAB28F1C-44C1-4DA5-9F97-45F8EEAC3DDD}">
      <dgm:prSet/>
      <dgm:spPr/>
      <dgm:t>
        <a:bodyPr/>
        <a:lstStyle/>
        <a:p>
          <a:endParaRPr lang="en-US"/>
        </a:p>
      </dgm:t>
    </dgm:pt>
    <dgm:pt modelId="{62854739-0DD8-468B-866C-4747F26E0893}" type="sibTrans" cxnId="{AAB28F1C-44C1-4DA5-9F97-45F8EEAC3DDD}">
      <dgm:prSet/>
      <dgm:spPr/>
      <dgm:t>
        <a:bodyPr/>
        <a:lstStyle/>
        <a:p>
          <a:endParaRPr lang="en-US"/>
        </a:p>
      </dgm:t>
    </dgm:pt>
    <dgm:pt modelId="{89AE0A92-72B3-4580-9866-0CB723D955C2}" type="pres">
      <dgm:prSet presAssocID="{E89461FD-BDB0-4F77-9E29-3011836D98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789A05-06BE-467A-B7DD-B48378D038D8}" type="pres">
      <dgm:prSet presAssocID="{2B405192-856D-42CF-8B48-EEA4B7644982}" presName="parentText" presStyleLbl="node1" presStyleIdx="0" presStyleCnt="1" custScaleY="59454" custLinFactY="-100000" custLinFactNeighborX="133" custLinFactNeighborY="-1932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B18A79-0E24-4EE8-800B-3F19CC2BB2A8}" type="presOf" srcId="{E89461FD-BDB0-4F77-9E29-3011836D9865}" destId="{89AE0A92-72B3-4580-9866-0CB723D955C2}" srcOrd="0" destOrd="0" presId="urn:microsoft.com/office/officeart/2005/8/layout/vList2"/>
    <dgm:cxn modelId="{9EE24C23-083D-491A-9E87-562887842EC3}" type="presOf" srcId="{2B405192-856D-42CF-8B48-EEA4B7644982}" destId="{4B789A05-06BE-467A-B7DD-B48378D038D8}" srcOrd="0" destOrd="0" presId="urn:microsoft.com/office/officeart/2005/8/layout/vList2"/>
    <dgm:cxn modelId="{AAB28F1C-44C1-4DA5-9F97-45F8EEAC3DDD}" srcId="{E89461FD-BDB0-4F77-9E29-3011836D9865}" destId="{2B405192-856D-42CF-8B48-EEA4B7644982}" srcOrd="0" destOrd="0" parTransId="{52E5BE17-0518-4204-8187-D2CB13C3EA37}" sibTransId="{62854739-0DD8-468B-866C-4747F26E0893}"/>
    <dgm:cxn modelId="{35BAFB47-DE92-457B-8AD2-887B627946EA}" type="presParOf" srcId="{89AE0A92-72B3-4580-9866-0CB723D955C2}" destId="{4B789A05-06BE-467A-B7DD-B48378D038D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DD56D-DC0F-4224-9B7A-6D5EA762EACD}">
      <dsp:nvSpPr>
        <dsp:cNvPr id="0" name=""/>
        <dsp:cNvSpPr/>
      </dsp:nvSpPr>
      <dsp:spPr>
        <a:xfrm>
          <a:off x="0" y="0"/>
          <a:ext cx="16230600" cy="152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b="1" kern="1200" dirty="0" smtClean="0"/>
            <a:t>WORK FLOW OF MESSAGE TRANSACTION</a:t>
          </a:r>
          <a:endParaRPr lang="en-US" sz="6500" kern="1200" dirty="0"/>
        </a:p>
      </dsp:txBody>
      <dsp:txXfrm>
        <a:off x="44576" y="44576"/>
        <a:ext cx="16141448" cy="1432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89A05-06BE-467A-B7DD-B48378D038D8}">
      <dsp:nvSpPr>
        <dsp:cNvPr id="0" name=""/>
        <dsp:cNvSpPr/>
      </dsp:nvSpPr>
      <dsp:spPr>
        <a:xfrm>
          <a:off x="0" y="0"/>
          <a:ext cx="17922796" cy="912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ENCRYPTION OUTPUT</a:t>
          </a:r>
          <a:endParaRPr lang="en-US" sz="3800" kern="1200" dirty="0"/>
        </a:p>
      </dsp:txBody>
      <dsp:txXfrm>
        <a:off x="44552" y="44552"/>
        <a:ext cx="17833692" cy="823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0"/>
                </a:moveTo>
                <a:lnTo>
                  <a:pt x="0" y="0"/>
                </a:lnTo>
                <a:lnTo>
                  <a:pt x="0" y="10286997"/>
                </a:lnTo>
                <a:lnTo>
                  <a:pt x="18287998" y="10286997"/>
                </a:lnTo>
                <a:lnTo>
                  <a:pt x="18287998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799" y="1078881"/>
            <a:ext cx="16489044" cy="1394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5253" y="3414751"/>
            <a:ext cx="7329169" cy="2150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95632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277" y="0"/>
                  </a:moveTo>
                  <a:lnTo>
                    <a:pt x="2677093" y="32642"/>
                  </a:lnTo>
                  <a:lnTo>
                    <a:pt x="2636239" y="55165"/>
                  </a:lnTo>
                  <a:lnTo>
                    <a:pt x="2595995" y="78392"/>
                  </a:lnTo>
                  <a:lnTo>
                    <a:pt x="2556344" y="102303"/>
                  </a:lnTo>
                  <a:lnTo>
                    <a:pt x="2517266" y="126878"/>
                  </a:lnTo>
                  <a:lnTo>
                    <a:pt x="2478744" y="152095"/>
                  </a:lnTo>
                  <a:lnTo>
                    <a:pt x="2440761" y="177933"/>
                  </a:lnTo>
                  <a:lnTo>
                    <a:pt x="2403298" y="204373"/>
                  </a:lnTo>
                  <a:lnTo>
                    <a:pt x="2366337" y="231393"/>
                  </a:lnTo>
                  <a:lnTo>
                    <a:pt x="2329861" y="258972"/>
                  </a:lnTo>
                  <a:lnTo>
                    <a:pt x="2293851" y="287090"/>
                  </a:lnTo>
                  <a:lnTo>
                    <a:pt x="2258290" y="315727"/>
                  </a:lnTo>
                  <a:lnTo>
                    <a:pt x="2223159" y="344860"/>
                  </a:lnTo>
                  <a:lnTo>
                    <a:pt x="2188441" y="374471"/>
                  </a:lnTo>
                  <a:lnTo>
                    <a:pt x="2154117" y="404537"/>
                  </a:lnTo>
                  <a:lnTo>
                    <a:pt x="2120170" y="435038"/>
                  </a:lnTo>
                  <a:lnTo>
                    <a:pt x="2086582" y="465954"/>
                  </a:lnTo>
                  <a:lnTo>
                    <a:pt x="2053335" y="497264"/>
                  </a:lnTo>
                  <a:lnTo>
                    <a:pt x="2020411" y="528946"/>
                  </a:lnTo>
                  <a:lnTo>
                    <a:pt x="1987792" y="560981"/>
                  </a:lnTo>
                  <a:lnTo>
                    <a:pt x="1955460" y="593348"/>
                  </a:lnTo>
                  <a:lnTo>
                    <a:pt x="1923397" y="626025"/>
                  </a:lnTo>
                  <a:lnTo>
                    <a:pt x="1891585" y="658993"/>
                  </a:lnTo>
                  <a:lnTo>
                    <a:pt x="1860006" y="692230"/>
                  </a:lnTo>
                  <a:lnTo>
                    <a:pt x="1828643" y="725716"/>
                  </a:lnTo>
                  <a:lnTo>
                    <a:pt x="1797477" y="759430"/>
                  </a:lnTo>
                  <a:lnTo>
                    <a:pt x="1766490" y="793350"/>
                  </a:lnTo>
                  <a:lnTo>
                    <a:pt x="1735665" y="827458"/>
                  </a:lnTo>
                  <a:lnTo>
                    <a:pt x="1704984" y="861731"/>
                  </a:lnTo>
                  <a:lnTo>
                    <a:pt x="1674428" y="896150"/>
                  </a:lnTo>
                  <a:lnTo>
                    <a:pt x="1643979" y="930692"/>
                  </a:lnTo>
                  <a:lnTo>
                    <a:pt x="1613621" y="965339"/>
                  </a:lnTo>
                  <a:lnTo>
                    <a:pt x="1583334" y="1000068"/>
                  </a:lnTo>
                  <a:lnTo>
                    <a:pt x="1553100" y="1034859"/>
                  </a:lnTo>
                  <a:lnTo>
                    <a:pt x="1522903" y="1069692"/>
                  </a:lnTo>
                  <a:lnTo>
                    <a:pt x="1492724" y="1104546"/>
                  </a:lnTo>
                  <a:lnTo>
                    <a:pt x="1462545" y="1139399"/>
                  </a:lnTo>
                  <a:lnTo>
                    <a:pt x="1432348" y="1174231"/>
                  </a:lnTo>
                  <a:lnTo>
                    <a:pt x="1402115" y="1209022"/>
                  </a:lnTo>
                  <a:lnTo>
                    <a:pt x="1371828" y="1243751"/>
                  </a:lnTo>
                  <a:lnTo>
                    <a:pt x="1341470" y="1278397"/>
                  </a:lnTo>
                  <a:lnTo>
                    <a:pt x="1311021" y="1312939"/>
                  </a:lnTo>
                  <a:lnTo>
                    <a:pt x="1280466" y="1347357"/>
                  </a:lnTo>
                  <a:lnTo>
                    <a:pt x="1249784" y="1381630"/>
                  </a:lnTo>
                  <a:lnTo>
                    <a:pt x="1218959" y="1415737"/>
                  </a:lnTo>
                  <a:lnTo>
                    <a:pt x="1187973" y="1449658"/>
                  </a:lnTo>
                  <a:lnTo>
                    <a:pt x="1156807" y="1483371"/>
                  </a:lnTo>
                  <a:lnTo>
                    <a:pt x="1125444" y="1516857"/>
                  </a:lnTo>
                  <a:lnTo>
                    <a:pt x="1093865" y="1550094"/>
                  </a:lnTo>
                  <a:lnTo>
                    <a:pt x="1062054" y="1583061"/>
                  </a:lnTo>
                  <a:lnTo>
                    <a:pt x="1029991" y="1615739"/>
                  </a:lnTo>
                  <a:lnTo>
                    <a:pt x="997659" y="1648105"/>
                  </a:lnTo>
                  <a:lnTo>
                    <a:pt x="965040" y="1680140"/>
                  </a:lnTo>
                  <a:lnTo>
                    <a:pt x="932116" y="1711823"/>
                  </a:lnTo>
                  <a:lnTo>
                    <a:pt x="898869" y="1743132"/>
                  </a:lnTo>
                  <a:lnTo>
                    <a:pt x="865281" y="1774048"/>
                  </a:lnTo>
                  <a:lnTo>
                    <a:pt x="831334" y="1804550"/>
                  </a:lnTo>
                  <a:lnTo>
                    <a:pt x="797011" y="1834616"/>
                  </a:lnTo>
                  <a:lnTo>
                    <a:pt x="762293" y="1864226"/>
                  </a:lnTo>
                  <a:lnTo>
                    <a:pt x="727162" y="1893360"/>
                  </a:lnTo>
                  <a:lnTo>
                    <a:pt x="691600" y="1921996"/>
                  </a:lnTo>
                  <a:lnTo>
                    <a:pt x="655591" y="1950115"/>
                  </a:lnTo>
                  <a:lnTo>
                    <a:pt x="619114" y="1977694"/>
                  </a:lnTo>
                  <a:lnTo>
                    <a:pt x="582154" y="2004714"/>
                  </a:lnTo>
                  <a:lnTo>
                    <a:pt x="544691" y="2031154"/>
                  </a:lnTo>
                  <a:lnTo>
                    <a:pt x="506707" y="2056993"/>
                  </a:lnTo>
                  <a:lnTo>
                    <a:pt x="468186" y="2082210"/>
                  </a:lnTo>
                  <a:lnTo>
                    <a:pt x="429108" y="2106784"/>
                  </a:lnTo>
                  <a:lnTo>
                    <a:pt x="389456" y="2130696"/>
                  </a:lnTo>
                  <a:lnTo>
                    <a:pt x="349212" y="2153923"/>
                  </a:lnTo>
                  <a:lnTo>
                    <a:pt x="308359" y="2176446"/>
                  </a:lnTo>
                  <a:lnTo>
                    <a:pt x="266877" y="2198244"/>
                  </a:lnTo>
                  <a:lnTo>
                    <a:pt x="224749" y="2219296"/>
                  </a:lnTo>
                  <a:lnTo>
                    <a:pt x="181958" y="2239581"/>
                  </a:lnTo>
                  <a:lnTo>
                    <a:pt x="138485" y="2259078"/>
                  </a:lnTo>
                  <a:lnTo>
                    <a:pt x="94312" y="2277767"/>
                  </a:lnTo>
                  <a:lnTo>
                    <a:pt x="49421" y="2295628"/>
                  </a:lnTo>
                  <a:lnTo>
                    <a:pt x="3795" y="2312638"/>
                  </a:lnTo>
                  <a:lnTo>
                    <a:pt x="0" y="2313959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308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2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387350" y="2207291"/>
            <a:ext cx="1729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GB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 Python: </a:t>
            </a:r>
            <a:r>
              <a:rPr lang="en-GB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Make New Encryption </a:t>
            </a:r>
            <a:r>
              <a:rPr lang="en-GB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Decryption Technique</a:t>
            </a:r>
            <a:endParaRPr lang="en-IN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99700" y="7121231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THIRUPPATHI  D-(B.E)</a:t>
            </a:r>
          </a:p>
          <a:p>
            <a:endParaRPr lang="en-IN" sz="3600" b="1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36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CSE-RL/III YEAR</a:t>
            </a:r>
            <a:endParaRPr lang="en-IN" sz="36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 sz="2750"/>
          </a:p>
        </p:txBody>
      </p:sp>
      <p:grpSp>
        <p:nvGrpSpPr>
          <p:cNvPr id="3" name="object 3"/>
          <p:cNvGrpSpPr/>
          <p:nvPr/>
        </p:nvGrpSpPr>
        <p:grpSpPr>
          <a:xfrm>
            <a:off x="-12506" y="-95632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277" y="0"/>
                  </a:moveTo>
                  <a:lnTo>
                    <a:pt x="2677093" y="32642"/>
                  </a:lnTo>
                  <a:lnTo>
                    <a:pt x="2636239" y="55165"/>
                  </a:lnTo>
                  <a:lnTo>
                    <a:pt x="2595995" y="78392"/>
                  </a:lnTo>
                  <a:lnTo>
                    <a:pt x="2556344" y="102303"/>
                  </a:lnTo>
                  <a:lnTo>
                    <a:pt x="2517266" y="126878"/>
                  </a:lnTo>
                  <a:lnTo>
                    <a:pt x="2478744" y="152095"/>
                  </a:lnTo>
                  <a:lnTo>
                    <a:pt x="2440761" y="177933"/>
                  </a:lnTo>
                  <a:lnTo>
                    <a:pt x="2403298" y="204373"/>
                  </a:lnTo>
                  <a:lnTo>
                    <a:pt x="2366337" y="231393"/>
                  </a:lnTo>
                  <a:lnTo>
                    <a:pt x="2329861" y="258972"/>
                  </a:lnTo>
                  <a:lnTo>
                    <a:pt x="2293851" y="287090"/>
                  </a:lnTo>
                  <a:lnTo>
                    <a:pt x="2258290" y="315727"/>
                  </a:lnTo>
                  <a:lnTo>
                    <a:pt x="2223159" y="344860"/>
                  </a:lnTo>
                  <a:lnTo>
                    <a:pt x="2188441" y="374471"/>
                  </a:lnTo>
                  <a:lnTo>
                    <a:pt x="2154117" y="404537"/>
                  </a:lnTo>
                  <a:lnTo>
                    <a:pt x="2120170" y="435038"/>
                  </a:lnTo>
                  <a:lnTo>
                    <a:pt x="2086582" y="465954"/>
                  </a:lnTo>
                  <a:lnTo>
                    <a:pt x="2053335" y="497264"/>
                  </a:lnTo>
                  <a:lnTo>
                    <a:pt x="2020411" y="528946"/>
                  </a:lnTo>
                  <a:lnTo>
                    <a:pt x="1987792" y="560981"/>
                  </a:lnTo>
                  <a:lnTo>
                    <a:pt x="1955460" y="593348"/>
                  </a:lnTo>
                  <a:lnTo>
                    <a:pt x="1923397" y="626025"/>
                  </a:lnTo>
                  <a:lnTo>
                    <a:pt x="1891585" y="658993"/>
                  </a:lnTo>
                  <a:lnTo>
                    <a:pt x="1860006" y="692230"/>
                  </a:lnTo>
                  <a:lnTo>
                    <a:pt x="1828643" y="725716"/>
                  </a:lnTo>
                  <a:lnTo>
                    <a:pt x="1797477" y="759430"/>
                  </a:lnTo>
                  <a:lnTo>
                    <a:pt x="1766490" y="793350"/>
                  </a:lnTo>
                  <a:lnTo>
                    <a:pt x="1735665" y="827458"/>
                  </a:lnTo>
                  <a:lnTo>
                    <a:pt x="1704984" y="861731"/>
                  </a:lnTo>
                  <a:lnTo>
                    <a:pt x="1674428" y="896150"/>
                  </a:lnTo>
                  <a:lnTo>
                    <a:pt x="1643979" y="930692"/>
                  </a:lnTo>
                  <a:lnTo>
                    <a:pt x="1613621" y="965339"/>
                  </a:lnTo>
                  <a:lnTo>
                    <a:pt x="1583334" y="1000068"/>
                  </a:lnTo>
                  <a:lnTo>
                    <a:pt x="1553100" y="1034859"/>
                  </a:lnTo>
                  <a:lnTo>
                    <a:pt x="1522903" y="1069692"/>
                  </a:lnTo>
                  <a:lnTo>
                    <a:pt x="1492724" y="1104546"/>
                  </a:lnTo>
                  <a:lnTo>
                    <a:pt x="1462545" y="1139399"/>
                  </a:lnTo>
                  <a:lnTo>
                    <a:pt x="1432348" y="1174231"/>
                  </a:lnTo>
                  <a:lnTo>
                    <a:pt x="1402115" y="1209022"/>
                  </a:lnTo>
                  <a:lnTo>
                    <a:pt x="1371828" y="1243751"/>
                  </a:lnTo>
                  <a:lnTo>
                    <a:pt x="1341470" y="1278397"/>
                  </a:lnTo>
                  <a:lnTo>
                    <a:pt x="1311021" y="1312939"/>
                  </a:lnTo>
                  <a:lnTo>
                    <a:pt x="1280466" y="1347357"/>
                  </a:lnTo>
                  <a:lnTo>
                    <a:pt x="1249784" y="1381630"/>
                  </a:lnTo>
                  <a:lnTo>
                    <a:pt x="1218959" y="1415737"/>
                  </a:lnTo>
                  <a:lnTo>
                    <a:pt x="1187973" y="1449658"/>
                  </a:lnTo>
                  <a:lnTo>
                    <a:pt x="1156807" y="1483371"/>
                  </a:lnTo>
                  <a:lnTo>
                    <a:pt x="1125444" y="1516857"/>
                  </a:lnTo>
                  <a:lnTo>
                    <a:pt x="1093865" y="1550094"/>
                  </a:lnTo>
                  <a:lnTo>
                    <a:pt x="1062054" y="1583061"/>
                  </a:lnTo>
                  <a:lnTo>
                    <a:pt x="1029991" y="1615739"/>
                  </a:lnTo>
                  <a:lnTo>
                    <a:pt x="997659" y="1648105"/>
                  </a:lnTo>
                  <a:lnTo>
                    <a:pt x="965040" y="1680140"/>
                  </a:lnTo>
                  <a:lnTo>
                    <a:pt x="932116" y="1711823"/>
                  </a:lnTo>
                  <a:lnTo>
                    <a:pt x="898869" y="1743132"/>
                  </a:lnTo>
                  <a:lnTo>
                    <a:pt x="865281" y="1774048"/>
                  </a:lnTo>
                  <a:lnTo>
                    <a:pt x="831334" y="1804550"/>
                  </a:lnTo>
                  <a:lnTo>
                    <a:pt x="797011" y="1834616"/>
                  </a:lnTo>
                  <a:lnTo>
                    <a:pt x="762293" y="1864226"/>
                  </a:lnTo>
                  <a:lnTo>
                    <a:pt x="727162" y="1893360"/>
                  </a:lnTo>
                  <a:lnTo>
                    <a:pt x="691600" y="1921996"/>
                  </a:lnTo>
                  <a:lnTo>
                    <a:pt x="655591" y="1950115"/>
                  </a:lnTo>
                  <a:lnTo>
                    <a:pt x="619114" y="1977694"/>
                  </a:lnTo>
                  <a:lnTo>
                    <a:pt x="582154" y="2004714"/>
                  </a:lnTo>
                  <a:lnTo>
                    <a:pt x="544691" y="2031154"/>
                  </a:lnTo>
                  <a:lnTo>
                    <a:pt x="506707" y="2056993"/>
                  </a:lnTo>
                  <a:lnTo>
                    <a:pt x="468186" y="2082210"/>
                  </a:lnTo>
                  <a:lnTo>
                    <a:pt x="429108" y="2106784"/>
                  </a:lnTo>
                  <a:lnTo>
                    <a:pt x="389456" y="2130696"/>
                  </a:lnTo>
                  <a:lnTo>
                    <a:pt x="349212" y="2153923"/>
                  </a:lnTo>
                  <a:lnTo>
                    <a:pt x="308359" y="2176446"/>
                  </a:lnTo>
                  <a:lnTo>
                    <a:pt x="266877" y="2198244"/>
                  </a:lnTo>
                  <a:lnTo>
                    <a:pt x="224749" y="2219296"/>
                  </a:lnTo>
                  <a:lnTo>
                    <a:pt x="181958" y="2239581"/>
                  </a:lnTo>
                  <a:lnTo>
                    <a:pt x="138485" y="2259078"/>
                  </a:lnTo>
                  <a:lnTo>
                    <a:pt x="94312" y="2277767"/>
                  </a:lnTo>
                  <a:lnTo>
                    <a:pt x="49421" y="2295628"/>
                  </a:lnTo>
                  <a:lnTo>
                    <a:pt x="3795" y="2312638"/>
                  </a:lnTo>
                  <a:lnTo>
                    <a:pt x="0" y="2313959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 sz="275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308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 sz="2750"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2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2750"/>
          </a:p>
        </p:txBody>
      </p:sp>
      <p:sp>
        <p:nvSpPr>
          <p:cNvPr id="9" name="TextBox 8"/>
          <p:cNvSpPr txBox="1"/>
          <p:nvPr/>
        </p:nvSpPr>
        <p:spPr>
          <a:xfrm>
            <a:off x="1758950" y="4112368"/>
            <a:ext cx="159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6550" y="1275900"/>
            <a:ext cx="1520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SENDER SEND MESSAGE                       :    !</a:t>
            </a:r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6550" y="2736006"/>
            <a:ext cx="1584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RECEIVER DECRYPT TO GET MESSAGE: HELLO</a:t>
            </a:r>
          </a:p>
          <a:p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WITH USING SAME SECREATE KEY AND ALGORITHM</a:t>
            </a:r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" name="object 2"/>
          <p:cNvGrpSpPr/>
          <p:nvPr/>
        </p:nvGrpSpPr>
        <p:grpSpPr>
          <a:xfrm>
            <a:off x="0" y="5595137"/>
            <a:ext cx="18300700" cy="4704563"/>
            <a:chOff x="0" y="3961976"/>
            <a:chExt cx="18300700" cy="6337935"/>
          </a:xfrm>
        </p:grpSpPr>
        <p:pic>
          <p:nvPicPr>
            <p:cNvPr id="12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13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68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 sz="2750"/>
          </a:p>
        </p:txBody>
      </p:sp>
      <p:grpSp>
        <p:nvGrpSpPr>
          <p:cNvPr id="3" name="object 3"/>
          <p:cNvGrpSpPr/>
          <p:nvPr/>
        </p:nvGrpSpPr>
        <p:grpSpPr>
          <a:xfrm>
            <a:off x="-12506" y="-95632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277" y="0"/>
                  </a:moveTo>
                  <a:lnTo>
                    <a:pt x="2677093" y="32642"/>
                  </a:lnTo>
                  <a:lnTo>
                    <a:pt x="2636239" y="55165"/>
                  </a:lnTo>
                  <a:lnTo>
                    <a:pt x="2595995" y="78392"/>
                  </a:lnTo>
                  <a:lnTo>
                    <a:pt x="2556344" y="102303"/>
                  </a:lnTo>
                  <a:lnTo>
                    <a:pt x="2517266" y="126878"/>
                  </a:lnTo>
                  <a:lnTo>
                    <a:pt x="2478744" y="152095"/>
                  </a:lnTo>
                  <a:lnTo>
                    <a:pt x="2440761" y="177933"/>
                  </a:lnTo>
                  <a:lnTo>
                    <a:pt x="2403298" y="204373"/>
                  </a:lnTo>
                  <a:lnTo>
                    <a:pt x="2366337" y="231393"/>
                  </a:lnTo>
                  <a:lnTo>
                    <a:pt x="2329861" y="258972"/>
                  </a:lnTo>
                  <a:lnTo>
                    <a:pt x="2293851" y="287090"/>
                  </a:lnTo>
                  <a:lnTo>
                    <a:pt x="2258290" y="315727"/>
                  </a:lnTo>
                  <a:lnTo>
                    <a:pt x="2223159" y="344860"/>
                  </a:lnTo>
                  <a:lnTo>
                    <a:pt x="2188441" y="374471"/>
                  </a:lnTo>
                  <a:lnTo>
                    <a:pt x="2154117" y="404537"/>
                  </a:lnTo>
                  <a:lnTo>
                    <a:pt x="2120170" y="435038"/>
                  </a:lnTo>
                  <a:lnTo>
                    <a:pt x="2086582" y="465954"/>
                  </a:lnTo>
                  <a:lnTo>
                    <a:pt x="2053335" y="497264"/>
                  </a:lnTo>
                  <a:lnTo>
                    <a:pt x="2020411" y="528946"/>
                  </a:lnTo>
                  <a:lnTo>
                    <a:pt x="1987792" y="560981"/>
                  </a:lnTo>
                  <a:lnTo>
                    <a:pt x="1955460" y="593348"/>
                  </a:lnTo>
                  <a:lnTo>
                    <a:pt x="1923397" y="626025"/>
                  </a:lnTo>
                  <a:lnTo>
                    <a:pt x="1891585" y="658993"/>
                  </a:lnTo>
                  <a:lnTo>
                    <a:pt x="1860006" y="692230"/>
                  </a:lnTo>
                  <a:lnTo>
                    <a:pt x="1828643" y="725716"/>
                  </a:lnTo>
                  <a:lnTo>
                    <a:pt x="1797477" y="759430"/>
                  </a:lnTo>
                  <a:lnTo>
                    <a:pt x="1766490" y="793350"/>
                  </a:lnTo>
                  <a:lnTo>
                    <a:pt x="1735665" y="827458"/>
                  </a:lnTo>
                  <a:lnTo>
                    <a:pt x="1704984" y="861731"/>
                  </a:lnTo>
                  <a:lnTo>
                    <a:pt x="1674428" y="896150"/>
                  </a:lnTo>
                  <a:lnTo>
                    <a:pt x="1643979" y="930692"/>
                  </a:lnTo>
                  <a:lnTo>
                    <a:pt x="1613621" y="965339"/>
                  </a:lnTo>
                  <a:lnTo>
                    <a:pt x="1583334" y="1000068"/>
                  </a:lnTo>
                  <a:lnTo>
                    <a:pt x="1553100" y="1034859"/>
                  </a:lnTo>
                  <a:lnTo>
                    <a:pt x="1522903" y="1069692"/>
                  </a:lnTo>
                  <a:lnTo>
                    <a:pt x="1492724" y="1104546"/>
                  </a:lnTo>
                  <a:lnTo>
                    <a:pt x="1462545" y="1139399"/>
                  </a:lnTo>
                  <a:lnTo>
                    <a:pt x="1432348" y="1174231"/>
                  </a:lnTo>
                  <a:lnTo>
                    <a:pt x="1402115" y="1209022"/>
                  </a:lnTo>
                  <a:lnTo>
                    <a:pt x="1371828" y="1243751"/>
                  </a:lnTo>
                  <a:lnTo>
                    <a:pt x="1341470" y="1278397"/>
                  </a:lnTo>
                  <a:lnTo>
                    <a:pt x="1311021" y="1312939"/>
                  </a:lnTo>
                  <a:lnTo>
                    <a:pt x="1280466" y="1347357"/>
                  </a:lnTo>
                  <a:lnTo>
                    <a:pt x="1249784" y="1381630"/>
                  </a:lnTo>
                  <a:lnTo>
                    <a:pt x="1218959" y="1415737"/>
                  </a:lnTo>
                  <a:lnTo>
                    <a:pt x="1187973" y="1449658"/>
                  </a:lnTo>
                  <a:lnTo>
                    <a:pt x="1156807" y="1483371"/>
                  </a:lnTo>
                  <a:lnTo>
                    <a:pt x="1125444" y="1516857"/>
                  </a:lnTo>
                  <a:lnTo>
                    <a:pt x="1093865" y="1550094"/>
                  </a:lnTo>
                  <a:lnTo>
                    <a:pt x="1062054" y="1583061"/>
                  </a:lnTo>
                  <a:lnTo>
                    <a:pt x="1029991" y="1615739"/>
                  </a:lnTo>
                  <a:lnTo>
                    <a:pt x="997659" y="1648105"/>
                  </a:lnTo>
                  <a:lnTo>
                    <a:pt x="965040" y="1680140"/>
                  </a:lnTo>
                  <a:lnTo>
                    <a:pt x="932116" y="1711823"/>
                  </a:lnTo>
                  <a:lnTo>
                    <a:pt x="898869" y="1743132"/>
                  </a:lnTo>
                  <a:lnTo>
                    <a:pt x="865281" y="1774048"/>
                  </a:lnTo>
                  <a:lnTo>
                    <a:pt x="831334" y="1804550"/>
                  </a:lnTo>
                  <a:lnTo>
                    <a:pt x="797011" y="1834616"/>
                  </a:lnTo>
                  <a:lnTo>
                    <a:pt x="762293" y="1864226"/>
                  </a:lnTo>
                  <a:lnTo>
                    <a:pt x="727162" y="1893360"/>
                  </a:lnTo>
                  <a:lnTo>
                    <a:pt x="691600" y="1921996"/>
                  </a:lnTo>
                  <a:lnTo>
                    <a:pt x="655591" y="1950115"/>
                  </a:lnTo>
                  <a:lnTo>
                    <a:pt x="619114" y="1977694"/>
                  </a:lnTo>
                  <a:lnTo>
                    <a:pt x="582154" y="2004714"/>
                  </a:lnTo>
                  <a:lnTo>
                    <a:pt x="544691" y="2031154"/>
                  </a:lnTo>
                  <a:lnTo>
                    <a:pt x="506707" y="2056993"/>
                  </a:lnTo>
                  <a:lnTo>
                    <a:pt x="468186" y="2082210"/>
                  </a:lnTo>
                  <a:lnTo>
                    <a:pt x="429108" y="2106784"/>
                  </a:lnTo>
                  <a:lnTo>
                    <a:pt x="389456" y="2130696"/>
                  </a:lnTo>
                  <a:lnTo>
                    <a:pt x="349212" y="2153923"/>
                  </a:lnTo>
                  <a:lnTo>
                    <a:pt x="308359" y="2176446"/>
                  </a:lnTo>
                  <a:lnTo>
                    <a:pt x="266877" y="2198244"/>
                  </a:lnTo>
                  <a:lnTo>
                    <a:pt x="224749" y="2219296"/>
                  </a:lnTo>
                  <a:lnTo>
                    <a:pt x="181958" y="2239581"/>
                  </a:lnTo>
                  <a:lnTo>
                    <a:pt x="138485" y="2259078"/>
                  </a:lnTo>
                  <a:lnTo>
                    <a:pt x="94312" y="2277767"/>
                  </a:lnTo>
                  <a:lnTo>
                    <a:pt x="49421" y="2295628"/>
                  </a:lnTo>
                  <a:lnTo>
                    <a:pt x="3795" y="2312638"/>
                  </a:lnTo>
                  <a:lnTo>
                    <a:pt x="0" y="2313959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 sz="275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308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 sz="2750"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2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2750"/>
          </a:p>
        </p:txBody>
      </p:sp>
      <p:sp>
        <p:nvSpPr>
          <p:cNvPr id="9" name="TextBox 8"/>
          <p:cNvSpPr txBox="1"/>
          <p:nvPr/>
        </p:nvSpPr>
        <p:spPr>
          <a:xfrm>
            <a:off x="1758950" y="4112368"/>
            <a:ext cx="159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67314395"/>
              </p:ext>
            </p:extLst>
          </p:nvPr>
        </p:nvGraphicFramePr>
        <p:xfrm>
          <a:off x="158750" y="1083028"/>
          <a:ext cx="17922796" cy="8133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750" y="2544398"/>
            <a:ext cx="15621000" cy="71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 sz="2750"/>
          </a:p>
        </p:txBody>
      </p:sp>
      <p:grpSp>
        <p:nvGrpSpPr>
          <p:cNvPr id="3" name="object 3"/>
          <p:cNvGrpSpPr/>
          <p:nvPr/>
        </p:nvGrpSpPr>
        <p:grpSpPr>
          <a:xfrm>
            <a:off x="-12506" y="-95632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277" y="0"/>
                  </a:moveTo>
                  <a:lnTo>
                    <a:pt x="2677093" y="32642"/>
                  </a:lnTo>
                  <a:lnTo>
                    <a:pt x="2636239" y="55165"/>
                  </a:lnTo>
                  <a:lnTo>
                    <a:pt x="2595995" y="78392"/>
                  </a:lnTo>
                  <a:lnTo>
                    <a:pt x="2556344" y="102303"/>
                  </a:lnTo>
                  <a:lnTo>
                    <a:pt x="2517266" y="126878"/>
                  </a:lnTo>
                  <a:lnTo>
                    <a:pt x="2478744" y="152095"/>
                  </a:lnTo>
                  <a:lnTo>
                    <a:pt x="2440761" y="177933"/>
                  </a:lnTo>
                  <a:lnTo>
                    <a:pt x="2403298" y="204373"/>
                  </a:lnTo>
                  <a:lnTo>
                    <a:pt x="2366337" y="231393"/>
                  </a:lnTo>
                  <a:lnTo>
                    <a:pt x="2329861" y="258972"/>
                  </a:lnTo>
                  <a:lnTo>
                    <a:pt x="2293851" y="287090"/>
                  </a:lnTo>
                  <a:lnTo>
                    <a:pt x="2258290" y="315727"/>
                  </a:lnTo>
                  <a:lnTo>
                    <a:pt x="2223159" y="344860"/>
                  </a:lnTo>
                  <a:lnTo>
                    <a:pt x="2188441" y="374471"/>
                  </a:lnTo>
                  <a:lnTo>
                    <a:pt x="2154117" y="404537"/>
                  </a:lnTo>
                  <a:lnTo>
                    <a:pt x="2120170" y="435038"/>
                  </a:lnTo>
                  <a:lnTo>
                    <a:pt x="2086582" y="465954"/>
                  </a:lnTo>
                  <a:lnTo>
                    <a:pt x="2053335" y="497264"/>
                  </a:lnTo>
                  <a:lnTo>
                    <a:pt x="2020411" y="528946"/>
                  </a:lnTo>
                  <a:lnTo>
                    <a:pt x="1987792" y="560981"/>
                  </a:lnTo>
                  <a:lnTo>
                    <a:pt x="1955460" y="593348"/>
                  </a:lnTo>
                  <a:lnTo>
                    <a:pt x="1923397" y="626025"/>
                  </a:lnTo>
                  <a:lnTo>
                    <a:pt x="1891585" y="658993"/>
                  </a:lnTo>
                  <a:lnTo>
                    <a:pt x="1860006" y="692230"/>
                  </a:lnTo>
                  <a:lnTo>
                    <a:pt x="1828643" y="725716"/>
                  </a:lnTo>
                  <a:lnTo>
                    <a:pt x="1797477" y="759430"/>
                  </a:lnTo>
                  <a:lnTo>
                    <a:pt x="1766490" y="793350"/>
                  </a:lnTo>
                  <a:lnTo>
                    <a:pt x="1735665" y="827458"/>
                  </a:lnTo>
                  <a:lnTo>
                    <a:pt x="1704984" y="861731"/>
                  </a:lnTo>
                  <a:lnTo>
                    <a:pt x="1674428" y="896150"/>
                  </a:lnTo>
                  <a:lnTo>
                    <a:pt x="1643979" y="930692"/>
                  </a:lnTo>
                  <a:lnTo>
                    <a:pt x="1613621" y="965339"/>
                  </a:lnTo>
                  <a:lnTo>
                    <a:pt x="1583334" y="1000068"/>
                  </a:lnTo>
                  <a:lnTo>
                    <a:pt x="1553100" y="1034859"/>
                  </a:lnTo>
                  <a:lnTo>
                    <a:pt x="1522903" y="1069692"/>
                  </a:lnTo>
                  <a:lnTo>
                    <a:pt x="1492724" y="1104546"/>
                  </a:lnTo>
                  <a:lnTo>
                    <a:pt x="1462545" y="1139399"/>
                  </a:lnTo>
                  <a:lnTo>
                    <a:pt x="1432348" y="1174231"/>
                  </a:lnTo>
                  <a:lnTo>
                    <a:pt x="1402115" y="1209022"/>
                  </a:lnTo>
                  <a:lnTo>
                    <a:pt x="1371828" y="1243751"/>
                  </a:lnTo>
                  <a:lnTo>
                    <a:pt x="1341470" y="1278397"/>
                  </a:lnTo>
                  <a:lnTo>
                    <a:pt x="1311021" y="1312939"/>
                  </a:lnTo>
                  <a:lnTo>
                    <a:pt x="1280466" y="1347357"/>
                  </a:lnTo>
                  <a:lnTo>
                    <a:pt x="1249784" y="1381630"/>
                  </a:lnTo>
                  <a:lnTo>
                    <a:pt x="1218959" y="1415737"/>
                  </a:lnTo>
                  <a:lnTo>
                    <a:pt x="1187973" y="1449658"/>
                  </a:lnTo>
                  <a:lnTo>
                    <a:pt x="1156807" y="1483371"/>
                  </a:lnTo>
                  <a:lnTo>
                    <a:pt x="1125444" y="1516857"/>
                  </a:lnTo>
                  <a:lnTo>
                    <a:pt x="1093865" y="1550094"/>
                  </a:lnTo>
                  <a:lnTo>
                    <a:pt x="1062054" y="1583061"/>
                  </a:lnTo>
                  <a:lnTo>
                    <a:pt x="1029991" y="1615739"/>
                  </a:lnTo>
                  <a:lnTo>
                    <a:pt x="997659" y="1648105"/>
                  </a:lnTo>
                  <a:lnTo>
                    <a:pt x="965040" y="1680140"/>
                  </a:lnTo>
                  <a:lnTo>
                    <a:pt x="932116" y="1711823"/>
                  </a:lnTo>
                  <a:lnTo>
                    <a:pt x="898869" y="1743132"/>
                  </a:lnTo>
                  <a:lnTo>
                    <a:pt x="865281" y="1774048"/>
                  </a:lnTo>
                  <a:lnTo>
                    <a:pt x="831334" y="1804550"/>
                  </a:lnTo>
                  <a:lnTo>
                    <a:pt x="797011" y="1834616"/>
                  </a:lnTo>
                  <a:lnTo>
                    <a:pt x="762293" y="1864226"/>
                  </a:lnTo>
                  <a:lnTo>
                    <a:pt x="727162" y="1893360"/>
                  </a:lnTo>
                  <a:lnTo>
                    <a:pt x="691600" y="1921996"/>
                  </a:lnTo>
                  <a:lnTo>
                    <a:pt x="655591" y="1950115"/>
                  </a:lnTo>
                  <a:lnTo>
                    <a:pt x="619114" y="1977694"/>
                  </a:lnTo>
                  <a:lnTo>
                    <a:pt x="582154" y="2004714"/>
                  </a:lnTo>
                  <a:lnTo>
                    <a:pt x="544691" y="2031154"/>
                  </a:lnTo>
                  <a:lnTo>
                    <a:pt x="506707" y="2056993"/>
                  </a:lnTo>
                  <a:lnTo>
                    <a:pt x="468186" y="2082210"/>
                  </a:lnTo>
                  <a:lnTo>
                    <a:pt x="429108" y="2106784"/>
                  </a:lnTo>
                  <a:lnTo>
                    <a:pt x="389456" y="2130696"/>
                  </a:lnTo>
                  <a:lnTo>
                    <a:pt x="349212" y="2153923"/>
                  </a:lnTo>
                  <a:lnTo>
                    <a:pt x="308359" y="2176446"/>
                  </a:lnTo>
                  <a:lnTo>
                    <a:pt x="266877" y="2198244"/>
                  </a:lnTo>
                  <a:lnTo>
                    <a:pt x="224749" y="2219296"/>
                  </a:lnTo>
                  <a:lnTo>
                    <a:pt x="181958" y="2239581"/>
                  </a:lnTo>
                  <a:lnTo>
                    <a:pt x="138485" y="2259078"/>
                  </a:lnTo>
                  <a:lnTo>
                    <a:pt x="94312" y="2277767"/>
                  </a:lnTo>
                  <a:lnTo>
                    <a:pt x="49421" y="2295628"/>
                  </a:lnTo>
                  <a:lnTo>
                    <a:pt x="3795" y="2312638"/>
                  </a:lnTo>
                  <a:lnTo>
                    <a:pt x="0" y="2313959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 sz="275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308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 sz="2750"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2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2750"/>
          </a:p>
        </p:txBody>
      </p:sp>
      <p:sp>
        <p:nvSpPr>
          <p:cNvPr id="9" name="TextBox 8"/>
          <p:cNvSpPr txBox="1"/>
          <p:nvPr/>
        </p:nvSpPr>
        <p:spPr>
          <a:xfrm>
            <a:off x="1758950" y="4112368"/>
            <a:ext cx="159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703127"/>
            <a:ext cx="17922796" cy="912642"/>
            <a:chOff x="0" y="0"/>
            <a:chExt cx="17922796" cy="912642"/>
          </a:xfrm>
        </p:grpSpPr>
        <p:sp>
          <p:nvSpPr>
            <p:cNvPr id="10" name="Rounded Rectangle 9"/>
            <p:cNvSpPr/>
            <p:nvPr/>
          </p:nvSpPr>
          <p:spPr>
            <a:xfrm>
              <a:off x="0" y="0"/>
              <a:ext cx="17922796" cy="91264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 txBox="1"/>
            <p:nvPr/>
          </p:nvSpPr>
          <p:spPr>
            <a:xfrm>
              <a:off x="44552" y="44552"/>
              <a:ext cx="17833692" cy="823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800" kern="1200" dirty="0" smtClean="0"/>
                <a:t>DECRYPTION OUTPUT</a:t>
              </a:r>
              <a:endParaRPr lang="en-US" sz="3800" kern="12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2231448"/>
            <a:ext cx="13030200" cy="65760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8551" y="2189782"/>
            <a:ext cx="4502150" cy="36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95632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277" y="0"/>
                  </a:moveTo>
                  <a:lnTo>
                    <a:pt x="2677093" y="32642"/>
                  </a:lnTo>
                  <a:lnTo>
                    <a:pt x="2636239" y="55165"/>
                  </a:lnTo>
                  <a:lnTo>
                    <a:pt x="2595995" y="78392"/>
                  </a:lnTo>
                  <a:lnTo>
                    <a:pt x="2556344" y="102303"/>
                  </a:lnTo>
                  <a:lnTo>
                    <a:pt x="2517266" y="126878"/>
                  </a:lnTo>
                  <a:lnTo>
                    <a:pt x="2478744" y="152095"/>
                  </a:lnTo>
                  <a:lnTo>
                    <a:pt x="2440761" y="177933"/>
                  </a:lnTo>
                  <a:lnTo>
                    <a:pt x="2403298" y="204373"/>
                  </a:lnTo>
                  <a:lnTo>
                    <a:pt x="2366337" y="231393"/>
                  </a:lnTo>
                  <a:lnTo>
                    <a:pt x="2329861" y="258972"/>
                  </a:lnTo>
                  <a:lnTo>
                    <a:pt x="2293851" y="287090"/>
                  </a:lnTo>
                  <a:lnTo>
                    <a:pt x="2258290" y="315727"/>
                  </a:lnTo>
                  <a:lnTo>
                    <a:pt x="2223159" y="344860"/>
                  </a:lnTo>
                  <a:lnTo>
                    <a:pt x="2188441" y="374471"/>
                  </a:lnTo>
                  <a:lnTo>
                    <a:pt x="2154117" y="404537"/>
                  </a:lnTo>
                  <a:lnTo>
                    <a:pt x="2120170" y="435038"/>
                  </a:lnTo>
                  <a:lnTo>
                    <a:pt x="2086582" y="465954"/>
                  </a:lnTo>
                  <a:lnTo>
                    <a:pt x="2053335" y="497264"/>
                  </a:lnTo>
                  <a:lnTo>
                    <a:pt x="2020411" y="528946"/>
                  </a:lnTo>
                  <a:lnTo>
                    <a:pt x="1987792" y="560981"/>
                  </a:lnTo>
                  <a:lnTo>
                    <a:pt x="1955460" y="593348"/>
                  </a:lnTo>
                  <a:lnTo>
                    <a:pt x="1923397" y="626025"/>
                  </a:lnTo>
                  <a:lnTo>
                    <a:pt x="1891585" y="658993"/>
                  </a:lnTo>
                  <a:lnTo>
                    <a:pt x="1860006" y="692230"/>
                  </a:lnTo>
                  <a:lnTo>
                    <a:pt x="1828643" y="725716"/>
                  </a:lnTo>
                  <a:lnTo>
                    <a:pt x="1797477" y="759430"/>
                  </a:lnTo>
                  <a:lnTo>
                    <a:pt x="1766490" y="793350"/>
                  </a:lnTo>
                  <a:lnTo>
                    <a:pt x="1735665" y="827458"/>
                  </a:lnTo>
                  <a:lnTo>
                    <a:pt x="1704984" y="861731"/>
                  </a:lnTo>
                  <a:lnTo>
                    <a:pt x="1674428" y="896150"/>
                  </a:lnTo>
                  <a:lnTo>
                    <a:pt x="1643979" y="930692"/>
                  </a:lnTo>
                  <a:lnTo>
                    <a:pt x="1613621" y="965339"/>
                  </a:lnTo>
                  <a:lnTo>
                    <a:pt x="1583334" y="1000068"/>
                  </a:lnTo>
                  <a:lnTo>
                    <a:pt x="1553100" y="1034859"/>
                  </a:lnTo>
                  <a:lnTo>
                    <a:pt x="1522903" y="1069692"/>
                  </a:lnTo>
                  <a:lnTo>
                    <a:pt x="1492724" y="1104546"/>
                  </a:lnTo>
                  <a:lnTo>
                    <a:pt x="1462545" y="1139399"/>
                  </a:lnTo>
                  <a:lnTo>
                    <a:pt x="1432348" y="1174231"/>
                  </a:lnTo>
                  <a:lnTo>
                    <a:pt x="1402115" y="1209022"/>
                  </a:lnTo>
                  <a:lnTo>
                    <a:pt x="1371828" y="1243751"/>
                  </a:lnTo>
                  <a:lnTo>
                    <a:pt x="1341470" y="1278397"/>
                  </a:lnTo>
                  <a:lnTo>
                    <a:pt x="1311021" y="1312939"/>
                  </a:lnTo>
                  <a:lnTo>
                    <a:pt x="1280466" y="1347357"/>
                  </a:lnTo>
                  <a:lnTo>
                    <a:pt x="1249784" y="1381630"/>
                  </a:lnTo>
                  <a:lnTo>
                    <a:pt x="1218959" y="1415737"/>
                  </a:lnTo>
                  <a:lnTo>
                    <a:pt x="1187973" y="1449658"/>
                  </a:lnTo>
                  <a:lnTo>
                    <a:pt x="1156807" y="1483371"/>
                  </a:lnTo>
                  <a:lnTo>
                    <a:pt x="1125444" y="1516857"/>
                  </a:lnTo>
                  <a:lnTo>
                    <a:pt x="1093865" y="1550094"/>
                  </a:lnTo>
                  <a:lnTo>
                    <a:pt x="1062054" y="1583061"/>
                  </a:lnTo>
                  <a:lnTo>
                    <a:pt x="1029991" y="1615739"/>
                  </a:lnTo>
                  <a:lnTo>
                    <a:pt x="997659" y="1648105"/>
                  </a:lnTo>
                  <a:lnTo>
                    <a:pt x="965040" y="1680140"/>
                  </a:lnTo>
                  <a:lnTo>
                    <a:pt x="932116" y="1711823"/>
                  </a:lnTo>
                  <a:lnTo>
                    <a:pt x="898869" y="1743132"/>
                  </a:lnTo>
                  <a:lnTo>
                    <a:pt x="865281" y="1774048"/>
                  </a:lnTo>
                  <a:lnTo>
                    <a:pt x="831334" y="1804550"/>
                  </a:lnTo>
                  <a:lnTo>
                    <a:pt x="797011" y="1834616"/>
                  </a:lnTo>
                  <a:lnTo>
                    <a:pt x="762293" y="1864226"/>
                  </a:lnTo>
                  <a:lnTo>
                    <a:pt x="727162" y="1893360"/>
                  </a:lnTo>
                  <a:lnTo>
                    <a:pt x="691600" y="1921996"/>
                  </a:lnTo>
                  <a:lnTo>
                    <a:pt x="655591" y="1950115"/>
                  </a:lnTo>
                  <a:lnTo>
                    <a:pt x="619114" y="1977694"/>
                  </a:lnTo>
                  <a:lnTo>
                    <a:pt x="582154" y="2004714"/>
                  </a:lnTo>
                  <a:lnTo>
                    <a:pt x="544691" y="2031154"/>
                  </a:lnTo>
                  <a:lnTo>
                    <a:pt x="506707" y="2056993"/>
                  </a:lnTo>
                  <a:lnTo>
                    <a:pt x="468186" y="2082210"/>
                  </a:lnTo>
                  <a:lnTo>
                    <a:pt x="429108" y="2106784"/>
                  </a:lnTo>
                  <a:lnTo>
                    <a:pt x="389456" y="2130696"/>
                  </a:lnTo>
                  <a:lnTo>
                    <a:pt x="349212" y="2153923"/>
                  </a:lnTo>
                  <a:lnTo>
                    <a:pt x="308359" y="2176446"/>
                  </a:lnTo>
                  <a:lnTo>
                    <a:pt x="266877" y="2198244"/>
                  </a:lnTo>
                  <a:lnTo>
                    <a:pt x="224749" y="2219296"/>
                  </a:lnTo>
                  <a:lnTo>
                    <a:pt x="181958" y="2239581"/>
                  </a:lnTo>
                  <a:lnTo>
                    <a:pt x="138485" y="2259078"/>
                  </a:lnTo>
                  <a:lnTo>
                    <a:pt x="94312" y="2277767"/>
                  </a:lnTo>
                  <a:lnTo>
                    <a:pt x="49421" y="2295628"/>
                  </a:lnTo>
                  <a:lnTo>
                    <a:pt x="3795" y="2312638"/>
                  </a:lnTo>
                  <a:lnTo>
                    <a:pt x="0" y="2313959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308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2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6743" y="2147106"/>
            <a:ext cx="4137660" cy="30431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9850" spc="-475" dirty="0" smtClean="0">
                <a:latin typeface="Georgia"/>
                <a:cs typeface="Georgia"/>
              </a:rPr>
              <a:t/>
            </a:r>
            <a:br>
              <a:rPr lang="en-IN" sz="9850" spc="-475" dirty="0" smtClean="0">
                <a:latin typeface="Georgia"/>
                <a:cs typeface="Georgia"/>
              </a:rPr>
            </a:br>
            <a:r>
              <a:rPr sz="9850" spc="-475" dirty="0" smtClean="0">
                <a:latin typeface="Georgia"/>
                <a:cs typeface="Georgia"/>
              </a:rPr>
              <a:t>Thanks</a:t>
            </a:r>
            <a:r>
              <a:rPr sz="9850" spc="-475" dirty="0">
                <a:latin typeface="Georgia"/>
                <a:cs typeface="Georgia"/>
              </a:rPr>
              <a:t>!</a:t>
            </a:r>
            <a:endParaRPr sz="985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5915" y="5557484"/>
            <a:ext cx="4916170" cy="43550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30"/>
              </a:spcBef>
            </a:pPr>
            <a:r>
              <a:rPr sz="2750" spc="95" dirty="0">
                <a:solidFill>
                  <a:srgbClr val="332C2C"/>
                </a:solidFill>
                <a:latin typeface="Verdana"/>
                <a:cs typeface="Verdana"/>
              </a:rPr>
              <a:t>Do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you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have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any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questions</a:t>
            </a:r>
            <a:r>
              <a:rPr sz="2750" spc="-10" dirty="0" smtClean="0">
                <a:solidFill>
                  <a:srgbClr val="332C2C"/>
                </a:solidFill>
                <a:latin typeface="Verdana"/>
                <a:cs typeface="Verdana"/>
              </a:rPr>
              <a:t>?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059" y="3030104"/>
            <a:ext cx="18300700" cy="7269596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539750" y="882650"/>
            <a:ext cx="16968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An overview of encryption and decryption methods to secure sensitive data. Understanding the importance of data protection and privacy in today digital world.</a:t>
            </a:r>
            <a:endParaRPr lang="en-IN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6550" y="299546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23877" y="4350956"/>
            <a:ext cx="1876450" cy="3438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05241" y="3414751"/>
            <a:ext cx="7213600" cy="2569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  <a:tabLst>
                <a:tab pos="5504815" algn="l"/>
              </a:tabLst>
            </a:pP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principles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symmetric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encryption,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where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same 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key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used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both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850" i="1" spc="-60" dirty="0">
                <a:solidFill>
                  <a:srgbClr val="332C2C"/>
                </a:solidFill>
                <a:latin typeface="Verdana"/>
                <a:cs typeface="Verdana"/>
              </a:rPr>
              <a:t>decryption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Exploring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popular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symmetric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encryption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algorithms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 as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AES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DES.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3317" rIns="0" bIns="0" rtlCol="0">
            <a:spAutoFit/>
          </a:bodyPr>
          <a:lstStyle/>
          <a:p>
            <a:pPr marL="7526655">
              <a:lnSpc>
                <a:spcPct val="100000"/>
              </a:lnSpc>
              <a:spcBef>
                <a:spcPts val="100"/>
              </a:spcBef>
            </a:pPr>
            <a:r>
              <a:rPr spc="-225" dirty="0">
                <a:latin typeface="Georgia"/>
                <a:cs typeface="Georgia"/>
              </a:rPr>
              <a:t>Symmetric</a:t>
            </a:r>
            <a:r>
              <a:rPr spc="-305" dirty="0">
                <a:latin typeface="Georgia"/>
                <a:cs typeface="Georgia"/>
              </a:rPr>
              <a:t> </a:t>
            </a:r>
            <a:r>
              <a:rPr spc="-204" dirty="0">
                <a:latin typeface="Georgia"/>
                <a:cs typeface="Georgia"/>
              </a:rPr>
              <a:t>Encryption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897"/>
            <a:ext cx="18300700" cy="10295890"/>
            <a:chOff x="-12500" y="3897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9792" rIns="0" bIns="0" rtlCol="0">
            <a:spAutoFit/>
          </a:bodyPr>
          <a:lstStyle/>
          <a:p>
            <a:pPr marL="8758555">
              <a:lnSpc>
                <a:spcPct val="100000"/>
              </a:lnSpc>
              <a:spcBef>
                <a:spcPts val="100"/>
              </a:spcBef>
            </a:pPr>
            <a:r>
              <a:rPr spc="-260" dirty="0">
                <a:latin typeface="Georgia"/>
                <a:cs typeface="Georgia"/>
              </a:rPr>
              <a:t>Asymmetric</a:t>
            </a:r>
            <a:r>
              <a:rPr spc="-275" dirty="0">
                <a:latin typeface="Georgia"/>
                <a:cs typeface="Georgia"/>
              </a:rPr>
              <a:t> </a:t>
            </a:r>
            <a:r>
              <a:rPr spc="-190" dirty="0">
                <a:latin typeface="Georgia"/>
                <a:cs typeface="Georgia"/>
              </a:rPr>
              <a:t>Encryption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00760" y="4356315"/>
            <a:ext cx="1876298" cy="3438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17291" y="3420110"/>
            <a:ext cx="7342505" cy="2569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  <a:tabLst>
                <a:tab pos="6069330" algn="l"/>
              </a:tabLst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Exploring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concept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asymmetric encryption,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which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uses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pair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keys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(public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private)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850" i="1" spc="-60" dirty="0">
                <a:solidFill>
                  <a:srgbClr val="332C2C"/>
                </a:solidFill>
                <a:latin typeface="Verdana"/>
                <a:cs typeface="Verdana"/>
              </a:rPr>
              <a:t>decryption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Discussing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applications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asymmetric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encryption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secure communication.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63203" y="1190497"/>
            <a:ext cx="2708897" cy="3929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29548" y="1628648"/>
            <a:ext cx="2144560" cy="39293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987175" y="1091190"/>
            <a:ext cx="6113780" cy="94361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 indent="551180">
              <a:lnSpc>
                <a:spcPts val="3450"/>
              </a:lnSpc>
              <a:spcBef>
                <a:spcPts val="489"/>
              </a:spcBef>
            </a:pPr>
            <a:r>
              <a:rPr sz="3150" spc="-484" dirty="0">
                <a:latin typeface="Verdana"/>
                <a:cs typeface="Verdana"/>
              </a:rPr>
              <a:t>,</a:t>
            </a:r>
            <a:r>
              <a:rPr sz="3150" spc="-245" dirty="0">
                <a:latin typeface="Verdana"/>
                <a:cs typeface="Verdana"/>
              </a:rPr>
              <a:t> </a:t>
            </a:r>
            <a:r>
              <a:rPr sz="3150" spc="85" dirty="0">
                <a:latin typeface="Verdana"/>
                <a:cs typeface="Verdana"/>
              </a:rPr>
              <a:t>including</a:t>
            </a:r>
            <a:r>
              <a:rPr sz="3150" spc="-245" dirty="0">
                <a:latin typeface="Verdana"/>
                <a:cs typeface="Verdana"/>
              </a:rPr>
              <a:t> </a:t>
            </a:r>
            <a:r>
              <a:rPr sz="3150" spc="-20" dirty="0">
                <a:latin typeface="Verdana"/>
                <a:cs typeface="Verdana"/>
              </a:rPr>
              <a:t>algorithms,</a:t>
            </a:r>
            <a:r>
              <a:rPr sz="3150" spc="-245" dirty="0">
                <a:latin typeface="Verdana"/>
                <a:cs typeface="Verdana"/>
              </a:rPr>
              <a:t> </a:t>
            </a:r>
            <a:r>
              <a:rPr sz="3150" spc="-140" dirty="0">
                <a:latin typeface="Verdana"/>
                <a:cs typeface="Verdana"/>
              </a:rPr>
              <a:t>keys, </a:t>
            </a:r>
            <a:r>
              <a:rPr sz="3150" spc="55" dirty="0">
                <a:latin typeface="Verdana"/>
                <a:cs typeface="Verdana"/>
              </a:rPr>
              <a:t>in</a:t>
            </a:r>
            <a:r>
              <a:rPr sz="3150" spc="-12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safeguarding</a:t>
            </a:r>
            <a:r>
              <a:rPr sz="3150" spc="-12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data</a:t>
            </a:r>
            <a:r>
              <a:rPr sz="3150" spc="-120" dirty="0">
                <a:latin typeface="Verdana"/>
                <a:cs typeface="Verdana"/>
              </a:rPr>
              <a:t> </a:t>
            </a:r>
            <a:r>
              <a:rPr sz="3150" spc="75" dirty="0">
                <a:latin typeface="Verdana"/>
                <a:cs typeface="Verdana"/>
              </a:rPr>
              <a:t>from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794" y="1091190"/>
            <a:ext cx="7884159" cy="138176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Exploring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31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fundamental</a:t>
            </a:r>
            <a:r>
              <a:rPr sz="31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concepts</a:t>
            </a:r>
            <a:r>
              <a:rPr sz="31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sz="3150" spc="8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ciphers.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5" dirty="0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332C2C"/>
                </a:solidFill>
                <a:latin typeface="Verdana"/>
                <a:cs typeface="Verdana"/>
              </a:rPr>
              <a:t>role</a:t>
            </a:r>
            <a:r>
              <a:rPr sz="3150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unauthorized</a:t>
            </a:r>
            <a:r>
              <a:rPr sz="3150" spc="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access.</a:t>
            </a:r>
            <a:endParaRPr sz="315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 sz="2750"/>
          </a:p>
        </p:txBody>
      </p:sp>
      <p:grpSp>
        <p:nvGrpSpPr>
          <p:cNvPr id="3" name="object 3"/>
          <p:cNvGrpSpPr/>
          <p:nvPr/>
        </p:nvGrpSpPr>
        <p:grpSpPr>
          <a:xfrm>
            <a:off x="-12506" y="-95632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277" y="0"/>
                  </a:moveTo>
                  <a:lnTo>
                    <a:pt x="2677093" y="32642"/>
                  </a:lnTo>
                  <a:lnTo>
                    <a:pt x="2636239" y="55165"/>
                  </a:lnTo>
                  <a:lnTo>
                    <a:pt x="2595995" y="78392"/>
                  </a:lnTo>
                  <a:lnTo>
                    <a:pt x="2556344" y="102303"/>
                  </a:lnTo>
                  <a:lnTo>
                    <a:pt x="2517266" y="126878"/>
                  </a:lnTo>
                  <a:lnTo>
                    <a:pt x="2478744" y="152095"/>
                  </a:lnTo>
                  <a:lnTo>
                    <a:pt x="2440761" y="177933"/>
                  </a:lnTo>
                  <a:lnTo>
                    <a:pt x="2403298" y="204373"/>
                  </a:lnTo>
                  <a:lnTo>
                    <a:pt x="2366337" y="231393"/>
                  </a:lnTo>
                  <a:lnTo>
                    <a:pt x="2329861" y="258972"/>
                  </a:lnTo>
                  <a:lnTo>
                    <a:pt x="2293851" y="287090"/>
                  </a:lnTo>
                  <a:lnTo>
                    <a:pt x="2258290" y="315727"/>
                  </a:lnTo>
                  <a:lnTo>
                    <a:pt x="2223159" y="344860"/>
                  </a:lnTo>
                  <a:lnTo>
                    <a:pt x="2188441" y="374471"/>
                  </a:lnTo>
                  <a:lnTo>
                    <a:pt x="2154117" y="404537"/>
                  </a:lnTo>
                  <a:lnTo>
                    <a:pt x="2120170" y="435038"/>
                  </a:lnTo>
                  <a:lnTo>
                    <a:pt x="2086582" y="465954"/>
                  </a:lnTo>
                  <a:lnTo>
                    <a:pt x="2053335" y="497264"/>
                  </a:lnTo>
                  <a:lnTo>
                    <a:pt x="2020411" y="528946"/>
                  </a:lnTo>
                  <a:lnTo>
                    <a:pt x="1987792" y="560981"/>
                  </a:lnTo>
                  <a:lnTo>
                    <a:pt x="1955460" y="593348"/>
                  </a:lnTo>
                  <a:lnTo>
                    <a:pt x="1923397" y="626025"/>
                  </a:lnTo>
                  <a:lnTo>
                    <a:pt x="1891585" y="658993"/>
                  </a:lnTo>
                  <a:lnTo>
                    <a:pt x="1860006" y="692230"/>
                  </a:lnTo>
                  <a:lnTo>
                    <a:pt x="1828643" y="725716"/>
                  </a:lnTo>
                  <a:lnTo>
                    <a:pt x="1797477" y="759430"/>
                  </a:lnTo>
                  <a:lnTo>
                    <a:pt x="1766490" y="793350"/>
                  </a:lnTo>
                  <a:lnTo>
                    <a:pt x="1735665" y="827458"/>
                  </a:lnTo>
                  <a:lnTo>
                    <a:pt x="1704984" y="861731"/>
                  </a:lnTo>
                  <a:lnTo>
                    <a:pt x="1674428" y="896150"/>
                  </a:lnTo>
                  <a:lnTo>
                    <a:pt x="1643979" y="930692"/>
                  </a:lnTo>
                  <a:lnTo>
                    <a:pt x="1613621" y="965339"/>
                  </a:lnTo>
                  <a:lnTo>
                    <a:pt x="1583334" y="1000068"/>
                  </a:lnTo>
                  <a:lnTo>
                    <a:pt x="1553100" y="1034859"/>
                  </a:lnTo>
                  <a:lnTo>
                    <a:pt x="1522903" y="1069692"/>
                  </a:lnTo>
                  <a:lnTo>
                    <a:pt x="1492724" y="1104546"/>
                  </a:lnTo>
                  <a:lnTo>
                    <a:pt x="1462545" y="1139399"/>
                  </a:lnTo>
                  <a:lnTo>
                    <a:pt x="1432348" y="1174231"/>
                  </a:lnTo>
                  <a:lnTo>
                    <a:pt x="1402115" y="1209022"/>
                  </a:lnTo>
                  <a:lnTo>
                    <a:pt x="1371828" y="1243751"/>
                  </a:lnTo>
                  <a:lnTo>
                    <a:pt x="1341470" y="1278397"/>
                  </a:lnTo>
                  <a:lnTo>
                    <a:pt x="1311021" y="1312939"/>
                  </a:lnTo>
                  <a:lnTo>
                    <a:pt x="1280466" y="1347357"/>
                  </a:lnTo>
                  <a:lnTo>
                    <a:pt x="1249784" y="1381630"/>
                  </a:lnTo>
                  <a:lnTo>
                    <a:pt x="1218959" y="1415737"/>
                  </a:lnTo>
                  <a:lnTo>
                    <a:pt x="1187973" y="1449658"/>
                  </a:lnTo>
                  <a:lnTo>
                    <a:pt x="1156807" y="1483371"/>
                  </a:lnTo>
                  <a:lnTo>
                    <a:pt x="1125444" y="1516857"/>
                  </a:lnTo>
                  <a:lnTo>
                    <a:pt x="1093865" y="1550094"/>
                  </a:lnTo>
                  <a:lnTo>
                    <a:pt x="1062054" y="1583061"/>
                  </a:lnTo>
                  <a:lnTo>
                    <a:pt x="1029991" y="1615739"/>
                  </a:lnTo>
                  <a:lnTo>
                    <a:pt x="997659" y="1648105"/>
                  </a:lnTo>
                  <a:lnTo>
                    <a:pt x="965040" y="1680140"/>
                  </a:lnTo>
                  <a:lnTo>
                    <a:pt x="932116" y="1711823"/>
                  </a:lnTo>
                  <a:lnTo>
                    <a:pt x="898869" y="1743132"/>
                  </a:lnTo>
                  <a:lnTo>
                    <a:pt x="865281" y="1774048"/>
                  </a:lnTo>
                  <a:lnTo>
                    <a:pt x="831334" y="1804550"/>
                  </a:lnTo>
                  <a:lnTo>
                    <a:pt x="797011" y="1834616"/>
                  </a:lnTo>
                  <a:lnTo>
                    <a:pt x="762293" y="1864226"/>
                  </a:lnTo>
                  <a:lnTo>
                    <a:pt x="727162" y="1893360"/>
                  </a:lnTo>
                  <a:lnTo>
                    <a:pt x="691600" y="1921996"/>
                  </a:lnTo>
                  <a:lnTo>
                    <a:pt x="655591" y="1950115"/>
                  </a:lnTo>
                  <a:lnTo>
                    <a:pt x="619114" y="1977694"/>
                  </a:lnTo>
                  <a:lnTo>
                    <a:pt x="582154" y="2004714"/>
                  </a:lnTo>
                  <a:lnTo>
                    <a:pt x="544691" y="2031154"/>
                  </a:lnTo>
                  <a:lnTo>
                    <a:pt x="506707" y="2056993"/>
                  </a:lnTo>
                  <a:lnTo>
                    <a:pt x="468186" y="2082210"/>
                  </a:lnTo>
                  <a:lnTo>
                    <a:pt x="429108" y="2106784"/>
                  </a:lnTo>
                  <a:lnTo>
                    <a:pt x="389456" y="2130696"/>
                  </a:lnTo>
                  <a:lnTo>
                    <a:pt x="349212" y="2153923"/>
                  </a:lnTo>
                  <a:lnTo>
                    <a:pt x="308359" y="2176446"/>
                  </a:lnTo>
                  <a:lnTo>
                    <a:pt x="266877" y="2198244"/>
                  </a:lnTo>
                  <a:lnTo>
                    <a:pt x="224749" y="2219296"/>
                  </a:lnTo>
                  <a:lnTo>
                    <a:pt x="181958" y="2239581"/>
                  </a:lnTo>
                  <a:lnTo>
                    <a:pt x="138485" y="2259078"/>
                  </a:lnTo>
                  <a:lnTo>
                    <a:pt x="94312" y="2277767"/>
                  </a:lnTo>
                  <a:lnTo>
                    <a:pt x="49421" y="2295628"/>
                  </a:lnTo>
                  <a:lnTo>
                    <a:pt x="3795" y="2312638"/>
                  </a:lnTo>
                  <a:lnTo>
                    <a:pt x="0" y="2313959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 sz="275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308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 sz="2750"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2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2750"/>
          </a:p>
        </p:txBody>
      </p:sp>
      <p:sp>
        <p:nvSpPr>
          <p:cNvPr id="9" name="TextBox 8"/>
          <p:cNvSpPr txBox="1"/>
          <p:nvPr/>
        </p:nvSpPr>
        <p:spPr>
          <a:xfrm>
            <a:off x="1758950" y="4112368"/>
            <a:ext cx="159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725892992"/>
              </p:ext>
            </p:extLst>
          </p:nvPr>
        </p:nvGraphicFramePr>
        <p:xfrm>
          <a:off x="1606550" y="1037114"/>
          <a:ext cx="16230600" cy="1521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Encryption - Library &amp; ITS Wik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3753614"/>
            <a:ext cx="15316200" cy="444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1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 sz="2750"/>
          </a:p>
        </p:txBody>
      </p:sp>
      <p:grpSp>
        <p:nvGrpSpPr>
          <p:cNvPr id="3" name="object 3"/>
          <p:cNvGrpSpPr/>
          <p:nvPr/>
        </p:nvGrpSpPr>
        <p:grpSpPr>
          <a:xfrm>
            <a:off x="-12506" y="-95632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277" y="0"/>
                  </a:moveTo>
                  <a:lnTo>
                    <a:pt x="2677093" y="32642"/>
                  </a:lnTo>
                  <a:lnTo>
                    <a:pt x="2636239" y="55165"/>
                  </a:lnTo>
                  <a:lnTo>
                    <a:pt x="2595995" y="78392"/>
                  </a:lnTo>
                  <a:lnTo>
                    <a:pt x="2556344" y="102303"/>
                  </a:lnTo>
                  <a:lnTo>
                    <a:pt x="2517266" y="126878"/>
                  </a:lnTo>
                  <a:lnTo>
                    <a:pt x="2478744" y="152095"/>
                  </a:lnTo>
                  <a:lnTo>
                    <a:pt x="2440761" y="177933"/>
                  </a:lnTo>
                  <a:lnTo>
                    <a:pt x="2403298" y="204373"/>
                  </a:lnTo>
                  <a:lnTo>
                    <a:pt x="2366337" y="231393"/>
                  </a:lnTo>
                  <a:lnTo>
                    <a:pt x="2329861" y="258972"/>
                  </a:lnTo>
                  <a:lnTo>
                    <a:pt x="2293851" y="287090"/>
                  </a:lnTo>
                  <a:lnTo>
                    <a:pt x="2258290" y="315727"/>
                  </a:lnTo>
                  <a:lnTo>
                    <a:pt x="2223159" y="344860"/>
                  </a:lnTo>
                  <a:lnTo>
                    <a:pt x="2188441" y="374471"/>
                  </a:lnTo>
                  <a:lnTo>
                    <a:pt x="2154117" y="404537"/>
                  </a:lnTo>
                  <a:lnTo>
                    <a:pt x="2120170" y="435038"/>
                  </a:lnTo>
                  <a:lnTo>
                    <a:pt x="2086582" y="465954"/>
                  </a:lnTo>
                  <a:lnTo>
                    <a:pt x="2053335" y="497264"/>
                  </a:lnTo>
                  <a:lnTo>
                    <a:pt x="2020411" y="528946"/>
                  </a:lnTo>
                  <a:lnTo>
                    <a:pt x="1987792" y="560981"/>
                  </a:lnTo>
                  <a:lnTo>
                    <a:pt x="1955460" y="593348"/>
                  </a:lnTo>
                  <a:lnTo>
                    <a:pt x="1923397" y="626025"/>
                  </a:lnTo>
                  <a:lnTo>
                    <a:pt x="1891585" y="658993"/>
                  </a:lnTo>
                  <a:lnTo>
                    <a:pt x="1860006" y="692230"/>
                  </a:lnTo>
                  <a:lnTo>
                    <a:pt x="1828643" y="725716"/>
                  </a:lnTo>
                  <a:lnTo>
                    <a:pt x="1797477" y="759430"/>
                  </a:lnTo>
                  <a:lnTo>
                    <a:pt x="1766490" y="793350"/>
                  </a:lnTo>
                  <a:lnTo>
                    <a:pt x="1735665" y="827458"/>
                  </a:lnTo>
                  <a:lnTo>
                    <a:pt x="1704984" y="861731"/>
                  </a:lnTo>
                  <a:lnTo>
                    <a:pt x="1674428" y="896150"/>
                  </a:lnTo>
                  <a:lnTo>
                    <a:pt x="1643979" y="930692"/>
                  </a:lnTo>
                  <a:lnTo>
                    <a:pt x="1613621" y="965339"/>
                  </a:lnTo>
                  <a:lnTo>
                    <a:pt x="1583334" y="1000068"/>
                  </a:lnTo>
                  <a:lnTo>
                    <a:pt x="1553100" y="1034859"/>
                  </a:lnTo>
                  <a:lnTo>
                    <a:pt x="1522903" y="1069692"/>
                  </a:lnTo>
                  <a:lnTo>
                    <a:pt x="1492724" y="1104546"/>
                  </a:lnTo>
                  <a:lnTo>
                    <a:pt x="1462545" y="1139399"/>
                  </a:lnTo>
                  <a:lnTo>
                    <a:pt x="1432348" y="1174231"/>
                  </a:lnTo>
                  <a:lnTo>
                    <a:pt x="1402115" y="1209022"/>
                  </a:lnTo>
                  <a:lnTo>
                    <a:pt x="1371828" y="1243751"/>
                  </a:lnTo>
                  <a:lnTo>
                    <a:pt x="1341470" y="1278397"/>
                  </a:lnTo>
                  <a:lnTo>
                    <a:pt x="1311021" y="1312939"/>
                  </a:lnTo>
                  <a:lnTo>
                    <a:pt x="1280466" y="1347357"/>
                  </a:lnTo>
                  <a:lnTo>
                    <a:pt x="1249784" y="1381630"/>
                  </a:lnTo>
                  <a:lnTo>
                    <a:pt x="1218959" y="1415737"/>
                  </a:lnTo>
                  <a:lnTo>
                    <a:pt x="1187973" y="1449658"/>
                  </a:lnTo>
                  <a:lnTo>
                    <a:pt x="1156807" y="1483371"/>
                  </a:lnTo>
                  <a:lnTo>
                    <a:pt x="1125444" y="1516857"/>
                  </a:lnTo>
                  <a:lnTo>
                    <a:pt x="1093865" y="1550094"/>
                  </a:lnTo>
                  <a:lnTo>
                    <a:pt x="1062054" y="1583061"/>
                  </a:lnTo>
                  <a:lnTo>
                    <a:pt x="1029991" y="1615739"/>
                  </a:lnTo>
                  <a:lnTo>
                    <a:pt x="997659" y="1648105"/>
                  </a:lnTo>
                  <a:lnTo>
                    <a:pt x="965040" y="1680140"/>
                  </a:lnTo>
                  <a:lnTo>
                    <a:pt x="932116" y="1711823"/>
                  </a:lnTo>
                  <a:lnTo>
                    <a:pt x="898869" y="1743132"/>
                  </a:lnTo>
                  <a:lnTo>
                    <a:pt x="865281" y="1774048"/>
                  </a:lnTo>
                  <a:lnTo>
                    <a:pt x="831334" y="1804550"/>
                  </a:lnTo>
                  <a:lnTo>
                    <a:pt x="797011" y="1834616"/>
                  </a:lnTo>
                  <a:lnTo>
                    <a:pt x="762293" y="1864226"/>
                  </a:lnTo>
                  <a:lnTo>
                    <a:pt x="727162" y="1893360"/>
                  </a:lnTo>
                  <a:lnTo>
                    <a:pt x="691600" y="1921996"/>
                  </a:lnTo>
                  <a:lnTo>
                    <a:pt x="655591" y="1950115"/>
                  </a:lnTo>
                  <a:lnTo>
                    <a:pt x="619114" y="1977694"/>
                  </a:lnTo>
                  <a:lnTo>
                    <a:pt x="582154" y="2004714"/>
                  </a:lnTo>
                  <a:lnTo>
                    <a:pt x="544691" y="2031154"/>
                  </a:lnTo>
                  <a:lnTo>
                    <a:pt x="506707" y="2056993"/>
                  </a:lnTo>
                  <a:lnTo>
                    <a:pt x="468186" y="2082210"/>
                  </a:lnTo>
                  <a:lnTo>
                    <a:pt x="429108" y="2106784"/>
                  </a:lnTo>
                  <a:lnTo>
                    <a:pt x="389456" y="2130696"/>
                  </a:lnTo>
                  <a:lnTo>
                    <a:pt x="349212" y="2153923"/>
                  </a:lnTo>
                  <a:lnTo>
                    <a:pt x="308359" y="2176446"/>
                  </a:lnTo>
                  <a:lnTo>
                    <a:pt x="266877" y="2198244"/>
                  </a:lnTo>
                  <a:lnTo>
                    <a:pt x="224749" y="2219296"/>
                  </a:lnTo>
                  <a:lnTo>
                    <a:pt x="181958" y="2239581"/>
                  </a:lnTo>
                  <a:lnTo>
                    <a:pt x="138485" y="2259078"/>
                  </a:lnTo>
                  <a:lnTo>
                    <a:pt x="94312" y="2277767"/>
                  </a:lnTo>
                  <a:lnTo>
                    <a:pt x="49421" y="2295628"/>
                  </a:lnTo>
                  <a:lnTo>
                    <a:pt x="3795" y="2312638"/>
                  </a:lnTo>
                  <a:lnTo>
                    <a:pt x="0" y="2313959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 sz="275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308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 sz="2750"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2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2750"/>
          </a:p>
        </p:txBody>
      </p:sp>
      <p:sp>
        <p:nvSpPr>
          <p:cNvPr id="7" name="TextBox 6"/>
          <p:cNvSpPr txBox="1"/>
          <p:nvPr/>
        </p:nvSpPr>
        <p:spPr>
          <a:xfrm>
            <a:off x="2292350" y="882650"/>
            <a:ext cx="1501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Verdana" panose="020B0604030504040204" pitchFamily="34" charset="0"/>
              </a:rPr>
              <a:t>My encryption Technique Workflow</a:t>
            </a:r>
            <a:endParaRPr lang="en-I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8350" y="2029219"/>
            <a:ext cx="74122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75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3600" b="1" dirty="0" smtClean="0">
                <a:latin typeface="+mn-lt"/>
                <a:ea typeface="Verdana" panose="020B0604030504040204" pitchFamily="34" charset="0"/>
              </a:rPr>
              <a:t>WORD               :		            HELLO</a:t>
            </a:r>
          </a:p>
          <a:p>
            <a:r>
              <a:rPr lang="en-IN" sz="3600" b="1" dirty="0" smtClean="0">
                <a:latin typeface="+mn-lt"/>
                <a:ea typeface="Verdana" panose="020B0604030504040204" pitchFamily="34" charset="0"/>
              </a:rPr>
              <a:t>SECRETE KEY    :                               15</a:t>
            </a:r>
          </a:p>
          <a:p>
            <a:endParaRPr lang="en-IN" sz="2750" dirty="0" smtClean="0"/>
          </a:p>
          <a:p>
            <a:endParaRPr lang="en-IN" sz="2750" dirty="0"/>
          </a:p>
          <a:p>
            <a:endParaRPr lang="en-IN" sz="2750" dirty="0"/>
          </a:p>
        </p:txBody>
      </p:sp>
      <p:sp>
        <p:nvSpPr>
          <p:cNvPr id="9" name="TextBox 8"/>
          <p:cNvSpPr txBox="1"/>
          <p:nvPr/>
        </p:nvSpPr>
        <p:spPr>
          <a:xfrm>
            <a:off x="1758950" y="4112368"/>
            <a:ext cx="1592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Word                          :              H    E     L      </a:t>
            </a:r>
            <a:r>
              <a:rPr lang="en-IN" sz="40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O</a:t>
            </a:r>
          </a:p>
          <a:p>
            <a:r>
              <a:rPr lang="en-IN" sz="40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			                                  	                        </a:t>
            </a:r>
          </a:p>
          <a:p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ASCII VALUE             :             72   69  76   76   79 </a:t>
            </a:r>
          </a:p>
          <a:p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						            +    +    +    +     +</a:t>
            </a:r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SECREATE KEY          :             15   15  15   15   15</a:t>
            </a:r>
          </a:p>
          <a:p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CIPHER TEXT VALUE :             87   84  91   91   94</a:t>
            </a:r>
          </a:p>
          <a:p>
            <a:endParaRPr lang="en-IN" sz="4000" b="1" dirty="0" smtClean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CIPHER TEXT            :             W     T    [     [       ^</a:t>
            </a:r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11609602" y="4904242"/>
            <a:ext cx="381000" cy="432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wn Arrow 18"/>
          <p:cNvSpPr/>
          <p:nvPr/>
        </p:nvSpPr>
        <p:spPr>
          <a:xfrm>
            <a:off x="12775717" y="4903966"/>
            <a:ext cx="381000" cy="432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19"/>
          <p:cNvSpPr/>
          <p:nvPr/>
        </p:nvSpPr>
        <p:spPr>
          <a:xfrm>
            <a:off x="14125885" y="4903965"/>
            <a:ext cx="381000" cy="432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own Arrow 20"/>
          <p:cNvSpPr/>
          <p:nvPr/>
        </p:nvSpPr>
        <p:spPr>
          <a:xfrm>
            <a:off x="15095053" y="4903965"/>
            <a:ext cx="381000" cy="432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own Arrow 21"/>
          <p:cNvSpPr/>
          <p:nvPr/>
        </p:nvSpPr>
        <p:spPr>
          <a:xfrm>
            <a:off x="10475587" y="4904242"/>
            <a:ext cx="381000" cy="432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9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 sz="2750"/>
          </a:p>
        </p:txBody>
      </p:sp>
      <p:grpSp>
        <p:nvGrpSpPr>
          <p:cNvPr id="3" name="object 3"/>
          <p:cNvGrpSpPr/>
          <p:nvPr/>
        </p:nvGrpSpPr>
        <p:grpSpPr>
          <a:xfrm>
            <a:off x="-12506" y="-95632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277" y="0"/>
                  </a:moveTo>
                  <a:lnTo>
                    <a:pt x="2677093" y="32642"/>
                  </a:lnTo>
                  <a:lnTo>
                    <a:pt x="2636239" y="55165"/>
                  </a:lnTo>
                  <a:lnTo>
                    <a:pt x="2595995" y="78392"/>
                  </a:lnTo>
                  <a:lnTo>
                    <a:pt x="2556344" y="102303"/>
                  </a:lnTo>
                  <a:lnTo>
                    <a:pt x="2517266" y="126878"/>
                  </a:lnTo>
                  <a:lnTo>
                    <a:pt x="2478744" y="152095"/>
                  </a:lnTo>
                  <a:lnTo>
                    <a:pt x="2440761" y="177933"/>
                  </a:lnTo>
                  <a:lnTo>
                    <a:pt x="2403298" y="204373"/>
                  </a:lnTo>
                  <a:lnTo>
                    <a:pt x="2366337" y="231393"/>
                  </a:lnTo>
                  <a:lnTo>
                    <a:pt x="2329861" y="258972"/>
                  </a:lnTo>
                  <a:lnTo>
                    <a:pt x="2293851" y="287090"/>
                  </a:lnTo>
                  <a:lnTo>
                    <a:pt x="2258290" y="315727"/>
                  </a:lnTo>
                  <a:lnTo>
                    <a:pt x="2223159" y="344860"/>
                  </a:lnTo>
                  <a:lnTo>
                    <a:pt x="2188441" y="374471"/>
                  </a:lnTo>
                  <a:lnTo>
                    <a:pt x="2154117" y="404537"/>
                  </a:lnTo>
                  <a:lnTo>
                    <a:pt x="2120170" y="435038"/>
                  </a:lnTo>
                  <a:lnTo>
                    <a:pt x="2086582" y="465954"/>
                  </a:lnTo>
                  <a:lnTo>
                    <a:pt x="2053335" y="497264"/>
                  </a:lnTo>
                  <a:lnTo>
                    <a:pt x="2020411" y="528946"/>
                  </a:lnTo>
                  <a:lnTo>
                    <a:pt x="1987792" y="560981"/>
                  </a:lnTo>
                  <a:lnTo>
                    <a:pt x="1955460" y="593348"/>
                  </a:lnTo>
                  <a:lnTo>
                    <a:pt x="1923397" y="626025"/>
                  </a:lnTo>
                  <a:lnTo>
                    <a:pt x="1891585" y="658993"/>
                  </a:lnTo>
                  <a:lnTo>
                    <a:pt x="1860006" y="692230"/>
                  </a:lnTo>
                  <a:lnTo>
                    <a:pt x="1828643" y="725716"/>
                  </a:lnTo>
                  <a:lnTo>
                    <a:pt x="1797477" y="759430"/>
                  </a:lnTo>
                  <a:lnTo>
                    <a:pt x="1766490" y="793350"/>
                  </a:lnTo>
                  <a:lnTo>
                    <a:pt x="1735665" y="827458"/>
                  </a:lnTo>
                  <a:lnTo>
                    <a:pt x="1704984" y="861731"/>
                  </a:lnTo>
                  <a:lnTo>
                    <a:pt x="1674428" y="896150"/>
                  </a:lnTo>
                  <a:lnTo>
                    <a:pt x="1643979" y="930692"/>
                  </a:lnTo>
                  <a:lnTo>
                    <a:pt x="1613621" y="965339"/>
                  </a:lnTo>
                  <a:lnTo>
                    <a:pt x="1583334" y="1000068"/>
                  </a:lnTo>
                  <a:lnTo>
                    <a:pt x="1553100" y="1034859"/>
                  </a:lnTo>
                  <a:lnTo>
                    <a:pt x="1522903" y="1069692"/>
                  </a:lnTo>
                  <a:lnTo>
                    <a:pt x="1492724" y="1104546"/>
                  </a:lnTo>
                  <a:lnTo>
                    <a:pt x="1462545" y="1139399"/>
                  </a:lnTo>
                  <a:lnTo>
                    <a:pt x="1432348" y="1174231"/>
                  </a:lnTo>
                  <a:lnTo>
                    <a:pt x="1402115" y="1209022"/>
                  </a:lnTo>
                  <a:lnTo>
                    <a:pt x="1371828" y="1243751"/>
                  </a:lnTo>
                  <a:lnTo>
                    <a:pt x="1341470" y="1278397"/>
                  </a:lnTo>
                  <a:lnTo>
                    <a:pt x="1311021" y="1312939"/>
                  </a:lnTo>
                  <a:lnTo>
                    <a:pt x="1280466" y="1347357"/>
                  </a:lnTo>
                  <a:lnTo>
                    <a:pt x="1249784" y="1381630"/>
                  </a:lnTo>
                  <a:lnTo>
                    <a:pt x="1218959" y="1415737"/>
                  </a:lnTo>
                  <a:lnTo>
                    <a:pt x="1187973" y="1449658"/>
                  </a:lnTo>
                  <a:lnTo>
                    <a:pt x="1156807" y="1483371"/>
                  </a:lnTo>
                  <a:lnTo>
                    <a:pt x="1125444" y="1516857"/>
                  </a:lnTo>
                  <a:lnTo>
                    <a:pt x="1093865" y="1550094"/>
                  </a:lnTo>
                  <a:lnTo>
                    <a:pt x="1062054" y="1583061"/>
                  </a:lnTo>
                  <a:lnTo>
                    <a:pt x="1029991" y="1615739"/>
                  </a:lnTo>
                  <a:lnTo>
                    <a:pt x="997659" y="1648105"/>
                  </a:lnTo>
                  <a:lnTo>
                    <a:pt x="965040" y="1680140"/>
                  </a:lnTo>
                  <a:lnTo>
                    <a:pt x="932116" y="1711823"/>
                  </a:lnTo>
                  <a:lnTo>
                    <a:pt x="898869" y="1743132"/>
                  </a:lnTo>
                  <a:lnTo>
                    <a:pt x="865281" y="1774048"/>
                  </a:lnTo>
                  <a:lnTo>
                    <a:pt x="831334" y="1804550"/>
                  </a:lnTo>
                  <a:lnTo>
                    <a:pt x="797011" y="1834616"/>
                  </a:lnTo>
                  <a:lnTo>
                    <a:pt x="762293" y="1864226"/>
                  </a:lnTo>
                  <a:lnTo>
                    <a:pt x="727162" y="1893360"/>
                  </a:lnTo>
                  <a:lnTo>
                    <a:pt x="691600" y="1921996"/>
                  </a:lnTo>
                  <a:lnTo>
                    <a:pt x="655591" y="1950115"/>
                  </a:lnTo>
                  <a:lnTo>
                    <a:pt x="619114" y="1977694"/>
                  </a:lnTo>
                  <a:lnTo>
                    <a:pt x="582154" y="2004714"/>
                  </a:lnTo>
                  <a:lnTo>
                    <a:pt x="544691" y="2031154"/>
                  </a:lnTo>
                  <a:lnTo>
                    <a:pt x="506707" y="2056993"/>
                  </a:lnTo>
                  <a:lnTo>
                    <a:pt x="468186" y="2082210"/>
                  </a:lnTo>
                  <a:lnTo>
                    <a:pt x="429108" y="2106784"/>
                  </a:lnTo>
                  <a:lnTo>
                    <a:pt x="389456" y="2130696"/>
                  </a:lnTo>
                  <a:lnTo>
                    <a:pt x="349212" y="2153923"/>
                  </a:lnTo>
                  <a:lnTo>
                    <a:pt x="308359" y="2176446"/>
                  </a:lnTo>
                  <a:lnTo>
                    <a:pt x="266877" y="2198244"/>
                  </a:lnTo>
                  <a:lnTo>
                    <a:pt x="224749" y="2219296"/>
                  </a:lnTo>
                  <a:lnTo>
                    <a:pt x="181958" y="2239581"/>
                  </a:lnTo>
                  <a:lnTo>
                    <a:pt x="138485" y="2259078"/>
                  </a:lnTo>
                  <a:lnTo>
                    <a:pt x="94312" y="2277767"/>
                  </a:lnTo>
                  <a:lnTo>
                    <a:pt x="49421" y="2295628"/>
                  </a:lnTo>
                  <a:lnTo>
                    <a:pt x="3795" y="2312638"/>
                  </a:lnTo>
                  <a:lnTo>
                    <a:pt x="0" y="2313959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 sz="275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308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 sz="2750"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2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2750"/>
          </a:p>
        </p:txBody>
      </p:sp>
      <p:sp>
        <p:nvSpPr>
          <p:cNvPr id="9" name="TextBox 8"/>
          <p:cNvSpPr txBox="1"/>
          <p:nvPr/>
        </p:nvSpPr>
        <p:spPr>
          <a:xfrm>
            <a:off x="1758950" y="4112368"/>
            <a:ext cx="159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0550" y="1720850"/>
            <a:ext cx="1455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CIPHER TEXT          :             WT[[^</a:t>
            </a:r>
          </a:p>
          <a:p>
            <a:endParaRPr lang="en-IN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2955964" y="2909507"/>
            <a:ext cx="1490337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u="sng" dirty="0" smtClean="0">
                <a:latin typeface="Verdana" panose="020B0604030504040204" pitchFamily="34" charset="0"/>
                <a:ea typeface="Verdana" panose="020B0604030504040204" pitchFamily="34" charset="0"/>
              </a:rPr>
              <a:t>II-ENCRYPTION</a:t>
            </a:r>
          </a:p>
          <a:p>
            <a:endParaRPr lang="en-IN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PROGRAM GENERATE KEY   : LENGTH OF WORD: 5</a:t>
            </a:r>
          </a:p>
          <a:p>
            <a:endParaRPr lang="en-IN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 KEY  OF  5                           : N=N*2		:N=10</a:t>
            </a:r>
          </a:p>
          <a:p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					 : N=N+2	:N=12</a:t>
            </a:r>
          </a:p>
          <a:p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					 : N=N*5		:N=60</a:t>
            </a:r>
          </a:p>
          <a:p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               : N=N+5	:N=65</a:t>
            </a:r>
          </a:p>
          <a:p>
            <a:endParaRPr lang="en-IN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65(N) VALUE TO GET NEAREST PRIME NUMBER 67 </a:t>
            </a:r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					       </a:t>
            </a:r>
            <a:endParaRPr lang="en-IN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              </a:t>
            </a:r>
            <a:endParaRPr lang="en-IN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 sz="2750"/>
          </a:p>
        </p:txBody>
      </p:sp>
      <p:grpSp>
        <p:nvGrpSpPr>
          <p:cNvPr id="3" name="object 3"/>
          <p:cNvGrpSpPr/>
          <p:nvPr/>
        </p:nvGrpSpPr>
        <p:grpSpPr>
          <a:xfrm>
            <a:off x="-12506" y="-95632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277" y="0"/>
                  </a:moveTo>
                  <a:lnTo>
                    <a:pt x="2677093" y="32642"/>
                  </a:lnTo>
                  <a:lnTo>
                    <a:pt x="2636239" y="55165"/>
                  </a:lnTo>
                  <a:lnTo>
                    <a:pt x="2595995" y="78392"/>
                  </a:lnTo>
                  <a:lnTo>
                    <a:pt x="2556344" y="102303"/>
                  </a:lnTo>
                  <a:lnTo>
                    <a:pt x="2517266" y="126878"/>
                  </a:lnTo>
                  <a:lnTo>
                    <a:pt x="2478744" y="152095"/>
                  </a:lnTo>
                  <a:lnTo>
                    <a:pt x="2440761" y="177933"/>
                  </a:lnTo>
                  <a:lnTo>
                    <a:pt x="2403298" y="204373"/>
                  </a:lnTo>
                  <a:lnTo>
                    <a:pt x="2366337" y="231393"/>
                  </a:lnTo>
                  <a:lnTo>
                    <a:pt x="2329861" y="258972"/>
                  </a:lnTo>
                  <a:lnTo>
                    <a:pt x="2293851" y="287090"/>
                  </a:lnTo>
                  <a:lnTo>
                    <a:pt x="2258290" y="315727"/>
                  </a:lnTo>
                  <a:lnTo>
                    <a:pt x="2223159" y="344860"/>
                  </a:lnTo>
                  <a:lnTo>
                    <a:pt x="2188441" y="374471"/>
                  </a:lnTo>
                  <a:lnTo>
                    <a:pt x="2154117" y="404537"/>
                  </a:lnTo>
                  <a:lnTo>
                    <a:pt x="2120170" y="435038"/>
                  </a:lnTo>
                  <a:lnTo>
                    <a:pt x="2086582" y="465954"/>
                  </a:lnTo>
                  <a:lnTo>
                    <a:pt x="2053335" y="497264"/>
                  </a:lnTo>
                  <a:lnTo>
                    <a:pt x="2020411" y="528946"/>
                  </a:lnTo>
                  <a:lnTo>
                    <a:pt x="1987792" y="560981"/>
                  </a:lnTo>
                  <a:lnTo>
                    <a:pt x="1955460" y="593348"/>
                  </a:lnTo>
                  <a:lnTo>
                    <a:pt x="1923397" y="626025"/>
                  </a:lnTo>
                  <a:lnTo>
                    <a:pt x="1891585" y="658993"/>
                  </a:lnTo>
                  <a:lnTo>
                    <a:pt x="1860006" y="692230"/>
                  </a:lnTo>
                  <a:lnTo>
                    <a:pt x="1828643" y="725716"/>
                  </a:lnTo>
                  <a:lnTo>
                    <a:pt x="1797477" y="759430"/>
                  </a:lnTo>
                  <a:lnTo>
                    <a:pt x="1766490" y="793350"/>
                  </a:lnTo>
                  <a:lnTo>
                    <a:pt x="1735665" y="827458"/>
                  </a:lnTo>
                  <a:lnTo>
                    <a:pt x="1704984" y="861731"/>
                  </a:lnTo>
                  <a:lnTo>
                    <a:pt x="1674428" y="896150"/>
                  </a:lnTo>
                  <a:lnTo>
                    <a:pt x="1643979" y="930692"/>
                  </a:lnTo>
                  <a:lnTo>
                    <a:pt x="1613621" y="965339"/>
                  </a:lnTo>
                  <a:lnTo>
                    <a:pt x="1583334" y="1000068"/>
                  </a:lnTo>
                  <a:lnTo>
                    <a:pt x="1553100" y="1034859"/>
                  </a:lnTo>
                  <a:lnTo>
                    <a:pt x="1522903" y="1069692"/>
                  </a:lnTo>
                  <a:lnTo>
                    <a:pt x="1492724" y="1104546"/>
                  </a:lnTo>
                  <a:lnTo>
                    <a:pt x="1462545" y="1139399"/>
                  </a:lnTo>
                  <a:lnTo>
                    <a:pt x="1432348" y="1174231"/>
                  </a:lnTo>
                  <a:lnTo>
                    <a:pt x="1402115" y="1209022"/>
                  </a:lnTo>
                  <a:lnTo>
                    <a:pt x="1371828" y="1243751"/>
                  </a:lnTo>
                  <a:lnTo>
                    <a:pt x="1341470" y="1278397"/>
                  </a:lnTo>
                  <a:lnTo>
                    <a:pt x="1311021" y="1312939"/>
                  </a:lnTo>
                  <a:lnTo>
                    <a:pt x="1280466" y="1347357"/>
                  </a:lnTo>
                  <a:lnTo>
                    <a:pt x="1249784" y="1381630"/>
                  </a:lnTo>
                  <a:lnTo>
                    <a:pt x="1218959" y="1415737"/>
                  </a:lnTo>
                  <a:lnTo>
                    <a:pt x="1187973" y="1449658"/>
                  </a:lnTo>
                  <a:lnTo>
                    <a:pt x="1156807" y="1483371"/>
                  </a:lnTo>
                  <a:lnTo>
                    <a:pt x="1125444" y="1516857"/>
                  </a:lnTo>
                  <a:lnTo>
                    <a:pt x="1093865" y="1550094"/>
                  </a:lnTo>
                  <a:lnTo>
                    <a:pt x="1062054" y="1583061"/>
                  </a:lnTo>
                  <a:lnTo>
                    <a:pt x="1029991" y="1615739"/>
                  </a:lnTo>
                  <a:lnTo>
                    <a:pt x="997659" y="1648105"/>
                  </a:lnTo>
                  <a:lnTo>
                    <a:pt x="965040" y="1680140"/>
                  </a:lnTo>
                  <a:lnTo>
                    <a:pt x="932116" y="1711823"/>
                  </a:lnTo>
                  <a:lnTo>
                    <a:pt x="898869" y="1743132"/>
                  </a:lnTo>
                  <a:lnTo>
                    <a:pt x="865281" y="1774048"/>
                  </a:lnTo>
                  <a:lnTo>
                    <a:pt x="831334" y="1804550"/>
                  </a:lnTo>
                  <a:lnTo>
                    <a:pt x="797011" y="1834616"/>
                  </a:lnTo>
                  <a:lnTo>
                    <a:pt x="762293" y="1864226"/>
                  </a:lnTo>
                  <a:lnTo>
                    <a:pt x="727162" y="1893360"/>
                  </a:lnTo>
                  <a:lnTo>
                    <a:pt x="691600" y="1921996"/>
                  </a:lnTo>
                  <a:lnTo>
                    <a:pt x="655591" y="1950115"/>
                  </a:lnTo>
                  <a:lnTo>
                    <a:pt x="619114" y="1977694"/>
                  </a:lnTo>
                  <a:lnTo>
                    <a:pt x="582154" y="2004714"/>
                  </a:lnTo>
                  <a:lnTo>
                    <a:pt x="544691" y="2031154"/>
                  </a:lnTo>
                  <a:lnTo>
                    <a:pt x="506707" y="2056993"/>
                  </a:lnTo>
                  <a:lnTo>
                    <a:pt x="468186" y="2082210"/>
                  </a:lnTo>
                  <a:lnTo>
                    <a:pt x="429108" y="2106784"/>
                  </a:lnTo>
                  <a:lnTo>
                    <a:pt x="389456" y="2130696"/>
                  </a:lnTo>
                  <a:lnTo>
                    <a:pt x="349212" y="2153923"/>
                  </a:lnTo>
                  <a:lnTo>
                    <a:pt x="308359" y="2176446"/>
                  </a:lnTo>
                  <a:lnTo>
                    <a:pt x="266877" y="2198244"/>
                  </a:lnTo>
                  <a:lnTo>
                    <a:pt x="224749" y="2219296"/>
                  </a:lnTo>
                  <a:lnTo>
                    <a:pt x="181958" y="2239581"/>
                  </a:lnTo>
                  <a:lnTo>
                    <a:pt x="138485" y="2259078"/>
                  </a:lnTo>
                  <a:lnTo>
                    <a:pt x="94312" y="2277767"/>
                  </a:lnTo>
                  <a:lnTo>
                    <a:pt x="49421" y="2295628"/>
                  </a:lnTo>
                  <a:lnTo>
                    <a:pt x="3795" y="2312638"/>
                  </a:lnTo>
                  <a:lnTo>
                    <a:pt x="0" y="2313959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 sz="275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308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 sz="2750"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2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 sz="2750"/>
          </a:p>
        </p:txBody>
      </p:sp>
      <p:sp>
        <p:nvSpPr>
          <p:cNvPr id="9" name="TextBox 8"/>
          <p:cNvSpPr txBox="1"/>
          <p:nvPr/>
        </p:nvSpPr>
        <p:spPr>
          <a:xfrm>
            <a:off x="1758950" y="4112368"/>
            <a:ext cx="159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9950" y="1492250"/>
            <a:ext cx="157734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CIPHER TEXT              :            W    T      [       [       ^</a:t>
            </a:r>
          </a:p>
          <a:p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IN" sz="4000" b="1" dirty="0" smtClean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CIPHER TEXT VALUE   :           87    84    91    91    94</a:t>
            </a:r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						             +     +      +     +      +</a:t>
            </a:r>
          </a:p>
          <a:p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PROGRAM GEN KEY    :           67    67    67    67    67</a:t>
            </a:r>
          </a:p>
          <a:p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II CIPHER TEXT VALUE:         154  151  158  158  161</a:t>
            </a:r>
          </a:p>
          <a:p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II CIPHER TEXT          :           </a:t>
            </a:r>
            <a:r>
              <a:rPr lang="en-IN" sz="4000" dirty="0" smtClean="0"/>
              <a:t>          </a:t>
            </a:r>
            <a:r>
              <a:rPr lang="en-IN" sz="4000" dirty="0"/>
              <a:t> </a:t>
            </a:r>
            <a:r>
              <a:rPr lang="en-IN" sz="4000" dirty="0" smtClean="0"/>
              <a:t>       </a:t>
            </a:r>
            <a:r>
              <a:rPr lang="en-IN" sz="4000" dirty="0"/>
              <a:t> </a:t>
            </a:r>
            <a:r>
              <a:rPr lang="en-IN" sz="4000" dirty="0" smtClean="0"/>
              <a:t>        </a:t>
            </a:r>
            <a:r>
              <a:rPr lang="en-IN" sz="4000" dirty="0"/>
              <a:t> </a:t>
            </a:r>
            <a:r>
              <a:rPr lang="en-IN" sz="4000" dirty="0" smtClean="0"/>
              <a:t>             !             </a:t>
            </a:r>
            <a:endParaRPr lang="en-IN" sz="4000" b="1" dirty="0" smtClean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IN" sz="4000" b="1" dirty="0" smtClean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7182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2507</TotalTime>
  <Words>193</Words>
  <Application>Microsoft Office PowerPoint</Application>
  <PresentationFormat>Custom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Georgia</vt:lpstr>
      <vt:lpstr>Times New Roman</vt:lpstr>
      <vt:lpstr>Verdana</vt:lpstr>
      <vt:lpstr>Office Theme</vt:lpstr>
      <vt:lpstr>PowerPoint Presentation</vt:lpstr>
      <vt:lpstr>PowerPoint Presentation</vt:lpstr>
      <vt:lpstr>Symmetric Encryption</vt:lpstr>
      <vt:lpstr>Asymmetric Encryption</vt:lpstr>
      <vt:lpstr>, including algorithms, keys, in safeguarding data from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admin</dc:creator>
  <cp:lastModifiedBy>THIRUPPATHI D RTC2021BCS135</cp:lastModifiedBy>
  <cp:revision>23</cp:revision>
  <dcterms:created xsi:type="dcterms:W3CDTF">2024-02-23T05:47:29Z</dcterms:created>
  <dcterms:modified xsi:type="dcterms:W3CDTF">2024-03-06T04:52:47Z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2024-02-23T00:00:00Z</vt:filetime>
  </property>
  <property fmtid="{D5CDD505-2E9C-101B-9397-08002B2CF9AE}" pid="5" name="Producer">
    <vt:lpwstr>3-Heights(TM) PDF Security Shell 4.8.25.2 (http://www.pdf-tools.com)</vt:lpwstr>
  </property>
</Properties>
</file>