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6" r:id="rId8"/>
    <p:sldId id="264" r:id="rId9"/>
    <p:sldId id="267" r:id="rId10"/>
    <p:sldId id="262" r:id="rId11"/>
    <p:sldId id="268"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07A7EFB-B337-413D-A39D-92164AB3A0B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0A0D-3E1F-4EBB-A911-8D98FD3EDBAF}"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A7EFB-B337-413D-A39D-92164AB3A0B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A7EFB-B337-413D-A39D-92164AB3A0B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A7EFB-B337-413D-A39D-92164AB3A0B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07A7EFB-B337-413D-A39D-92164AB3A0B6}" type="datetimeFigureOut">
              <a:rPr lang="en-IN" smtClean="0"/>
              <a:t>12-03-2024</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52550A0D-3E1F-4EBB-A911-8D98FD3EDBA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7A7EFB-B337-413D-A39D-92164AB3A0B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7A7EFB-B337-413D-A39D-92164AB3A0B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7A7EFB-B337-413D-A39D-92164AB3A0B6}"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A7EFB-B337-413D-A39D-92164AB3A0B6}"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550A0D-3E1F-4EBB-A911-8D98FD3EDBA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7A7EFB-B337-413D-A39D-92164AB3A0B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0A0D-3E1F-4EBB-A911-8D98FD3EDBAF}"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507A7EFB-B337-413D-A39D-92164AB3A0B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0A0D-3E1F-4EBB-A911-8D98FD3EDBAF}"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07A7EFB-B337-413D-A39D-92164AB3A0B6}" type="datetimeFigureOut">
              <a:rPr lang="en-IN" smtClean="0"/>
              <a:t>12-03-2024</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2550A0D-3E1F-4EBB-A911-8D98FD3EDBA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204864"/>
            <a:ext cx="4464496" cy="2088232"/>
          </a:xfrm>
        </p:spPr>
        <p:txBody>
          <a:bodyPr>
            <a:normAutofit/>
          </a:bodyPr>
          <a:lstStyle/>
          <a:p>
            <a:r>
              <a:rPr lang="en-US" dirty="0" smtClean="0"/>
              <a:t>Artificial Intelligence-Based Chatbot with Voice Assistance</a:t>
            </a:r>
            <a:endParaRPr lang="en-IN" dirty="0"/>
          </a:p>
        </p:txBody>
      </p:sp>
      <p:sp>
        <p:nvSpPr>
          <p:cNvPr id="3" name="Subtitle 2"/>
          <p:cNvSpPr>
            <a:spLocks noGrp="1"/>
          </p:cNvSpPr>
          <p:nvPr>
            <p:ph type="subTitle" idx="1"/>
          </p:nvPr>
        </p:nvSpPr>
        <p:spPr>
          <a:xfrm>
            <a:off x="5868144" y="4941168"/>
            <a:ext cx="3312368" cy="1752600"/>
          </a:xfrm>
        </p:spPr>
        <p:txBody>
          <a:bodyPr>
            <a:normAutofit/>
          </a:bodyPr>
          <a:lstStyle/>
          <a:p>
            <a:pPr marL="457200" indent="-457200" algn="l">
              <a:buFont typeface="Arial" panose="020B0604020202020204" pitchFamily="34" charset="0"/>
              <a:buChar char="•"/>
            </a:pPr>
            <a:r>
              <a:rPr lang="en-US" dirty="0" smtClean="0">
                <a:solidFill>
                  <a:schemeClr val="tx1"/>
                </a:solidFill>
              </a:rPr>
              <a:t>Balamurugan</a:t>
            </a:r>
            <a:r>
              <a:rPr lang="en-IN" dirty="0">
                <a:solidFill>
                  <a:schemeClr val="tx1"/>
                </a:solidFill>
              </a:rPr>
              <a:t> </a:t>
            </a:r>
            <a:r>
              <a:rPr lang="en-IN" dirty="0" smtClean="0">
                <a:solidFill>
                  <a:schemeClr val="tx1"/>
                </a:solidFill>
              </a:rPr>
              <a:t>A</a:t>
            </a:r>
          </a:p>
          <a:p>
            <a:pPr marL="457200" indent="-457200" algn="l">
              <a:buFont typeface="Arial" panose="020B0604020202020204" pitchFamily="34" charset="0"/>
              <a:buChar char="•"/>
            </a:pPr>
            <a:r>
              <a:rPr lang="en-US" dirty="0" smtClean="0">
                <a:solidFill>
                  <a:schemeClr val="tx1"/>
                </a:solidFill>
              </a:rPr>
              <a:t>Thiruppathi D</a:t>
            </a:r>
          </a:p>
          <a:p>
            <a:pPr marL="457200" indent="-457200" algn="l">
              <a:buFont typeface="Arial" panose="020B0604020202020204" pitchFamily="34" charset="0"/>
              <a:buChar char="•"/>
            </a:pPr>
            <a:r>
              <a:rPr lang="en-US" dirty="0" smtClean="0">
                <a:solidFill>
                  <a:schemeClr val="tx1"/>
                </a:solidFill>
              </a:rPr>
              <a:t>Santhoshkumar S P</a:t>
            </a:r>
          </a:p>
          <a:p>
            <a:pPr marL="457200" indent="-457200" algn="l">
              <a:buFont typeface="Arial" panose="020B0604020202020204" pitchFamily="34" charset="0"/>
              <a:buChar char="•"/>
            </a:pPr>
            <a:r>
              <a:rPr lang="en-US" dirty="0" smtClean="0">
                <a:solidFill>
                  <a:schemeClr val="tx1"/>
                </a:solidFill>
              </a:rPr>
              <a:t>Susithra K</a:t>
            </a:r>
          </a:p>
        </p:txBody>
      </p:sp>
    </p:spTree>
    <p:extLst>
      <p:ext uri="{BB962C8B-B14F-4D97-AF65-F5344CB8AC3E}">
        <p14:creationId xmlns:p14="http://schemas.microsoft.com/office/powerpoint/2010/main" val="2122939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Autofit/>
          </a:bodyPr>
          <a:lstStyle/>
          <a:p>
            <a:pPr algn="just"/>
            <a:r>
              <a:rPr lang="en-IN" sz="2000" dirty="0" smtClean="0"/>
              <a:t>T. Ammari,J. Kaye, J. Y. Tsai, and F. Bentley. “Music, Search, and IoT: How people (really) use voice assistants,” ACM Trans. Comput.- Hum. Interact., vol. 26.3, pp. 1-28, 2019</a:t>
            </a:r>
            <a:r>
              <a:rPr lang="en-IN" sz="2000" dirty="0" smtClean="0"/>
              <a:t>.</a:t>
            </a:r>
          </a:p>
          <a:p>
            <a:pPr marL="0" indent="0" algn="just">
              <a:buNone/>
            </a:pPr>
            <a:endParaRPr lang="en-IN" sz="2000" dirty="0" smtClean="0"/>
          </a:p>
          <a:p>
            <a:pPr algn="just"/>
            <a:r>
              <a:rPr lang="en-IN" sz="2000" dirty="0" smtClean="0"/>
              <a:t> Sharif K, Tenbergen B. Smart home voice assistants: a literature survey of user privacy and security vulnerabilities. Complex Syst Inform Model Quart. 2020;24:15–30</a:t>
            </a:r>
            <a:r>
              <a:rPr lang="en-IN" sz="2000" dirty="0" smtClean="0"/>
              <a:t>.</a:t>
            </a:r>
          </a:p>
          <a:p>
            <a:pPr marL="0" indent="0" algn="just">
              <a:buNone/>
            </a:pPr>
            <a:endParaRPr lang="en-IN" sz="2000" dirty="0" smtClean="0"/>
          </a:p>
          <a:p>
            <a:pPr algn="just"/>
            <a:r>
              <a:rPr lang="en-IN" sz="2000" dirty="0" smtClean="0"/>
              <a:t> Anirudh Khanna, Bishwajeet Pandey, KushagraVashishta, Kartik Kalia, “A study of Today’s A.I through chatbots and Rediscovery of Machine Intelligence”, International Journal of u- and e- Service, Science and Technology, vol.8, No.7,2015.</a:t>
            </a:r>
          </a:p>
        </p:txBody>
      </p:sp>
    </p:spTree>
    <p:extLst>
      <p:ext uri="{BB962C8B-B14F-4D97-AF65-F5344CB8AC3E}">
        <p14:creationId xmlns:p14="http://schemas.microsoft.com/office/powerpoint/2010/main" val="3058083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Autofit/>
          </a:bodyPr>
          <a:lstStyle/>
          <a:p>
            <a:pPr algn="just"/>
            <a:r>
              <a:rPr lang="en-IN" sz="2000" dirty="0" smtClean="0"/>
              <a:t>M. Lawanya Shri, E. Ganga Devi, Balamurugan Balusamy, and Jyotir Moy Chatterjee, Ontology based information retrieval and matching in IoT applications, Apple academic press and CRC press, Hard ISBN: 9781771888646</a:t>
            </a:r>
            <a:r>
              <a:rPr lang="en-IN" sz="2000" dirty="0" smtClean="0"/>
              <a:t>.</a:t>
            </a:r>
          </a:p>
          <a:p>
            <a:pPr marL="0" indent="0" algn="just">
              <a:buNone/>
            </a:pPr>
            <a:endParaRPr lang="en-IN" sz="2000" dirty="0" smtClean="0"/>
          </a:p>
          <a:p>
            <a:pPr algn="just"/>
            <a:r>
              <a:rPr lang="en-IN" sz="2000" dirty="0" smtClean="0"/>
              <a:t>Isewon, O. Oyelade, and O. Oladipupo, “Design and implementation of text to speech conversion for visually impaired people,” International Journal of Applied Information Systems, vol. 7, no. 2, pp. 26–30, </a:t>
            </a:r>
            <a:r>
              <a:rPr lang="en-IN" sz="2000" smtClean="0"/>
              <a:t>2012</a:t>
            </a:r>
            <a:r>
              <a:rPr lang="en-IN" sz="2000" smtClean="0"/>
              <a:t>.</a:t>
            </a:r>
          </a:p>
          <a:p>
            <a:pPr marL="0" indent="0" algn="just">
              <a:buNone/>
            </a:pPr>
            <a:endParaRPr lang="en-IN" sz="2000" dirty="0" smtClean="0"/>
          </a:p>
          <a:p>
            <a:pPr algn="just"/>
            <a:r>
              <a:rPr lang="en-IN" sz="2000" dirty="0" smtClean="0"/>
              <a:t>H. Zen, K. Tokuda, and A. W. Black, “Statistical parametric speech synthesis,” Speech Communication, vol. 51, no. 11, pp.</a:t>
            </a:r>
            <a:endParaRPr lang="en-IN" sz="2000" dirty="0"/>
          </a:p>
        </p:txBody>
      </p:sp>
    </p:spTree>
    <p:extLst>
      <p:ext uri="{BB962C8B-B14F-4D97-AF65-F5344CB8AC3E}">
        <p14:creationId xmlns:p14="http://schemas.microsoft.com/office/powerpoint/2010/main" val="3187851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noAutofit/>
          </a:bodyPr>
          <a:lstStyle/>
          <a:p>
            <a:r>
              <a:rPr lang="en-US" sz="7200" b="1" i="1" dirty="0" smtClean="0"/>
              <a:t>THANK YOU</a:t>
            </a:r>
            <a:endParaRPr lang="en-IN" sz="7200" b="1" i="1" dirty="0"/>
          </a:p>
        </p:txBody>
      </p:sp>
    </p:spTree>
    <p:extLst>
      <p:ext uri="{BB962C8B-B14F-4D97-AF65-F5344CB8AC3E}">
        <p14:creationId xmlns:p14="http://schemas.microsoft.com/office/powerpoint/2010/main" val="29925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1143000"/>
          </a:xfrm>
        </p:spPr>
        <p:txBody>
          <a:bodyPr/>
          <a:lstStyle/>
          <a:p>
            <a:r>
              <a:rPr lang="en-US" dirty="0" smtClean="0"/>
              <a:t>ABSTRACT</a:t>
            </a:r>
            <a:endParaRPr lang="en-IN" dirty="0"/>
          </a:p>
        </p:txBody>
      </p:sp>
      <p:sp>
        <p:nvSpPr>
          <p:cNvPr id="4" name="Content Placeholder 3"/>
          <p:cNvSpPr>
            <a:spLocks noGrp="1"/>
          </p:cNvSpPr>
          <p:nvPr>
            <p:ph idx="1"/>
          </p:nvPr>
        </p:nvSpPr>
        <p:spPr>
          <a:xfrm>
            <a:off x="539552" y="1196752"/>
            <a:ext cx="8229600" cy="4525963"/>
          </a:xfrm>
        </p:spPr>
        <p:txBody>
          <a:bodyPr>
            <a:noAutofit/>
          </a:bodyPr>
          <a:lstStyle/>
          <a:p>
            <a:pPr algn="just"/>
            <a:r>
              <a:rPr lang="en-US" sz="2400" dirty="0" smtClean="0"/>
              <a:t>The widespread use of smartphones and portable devices has led to increased reliance on voice-assisted chatbots like Alexa, Siri, and Google Assistant, which simplify day-to-day tasks for users.</a:t>
            </a:r>
          </a:p>
          <a:p>
            <a:pPr algn="just"/>
            <a:r>
              <a:rPr lang="en-US" sz="2400" dirty="0" smtClean="0"/>
              <a:t>As AI-based chatbots such as ChatGPT, Bard, and Microsoft Bing become more prevalent in handling complex tasks, there is a growing demand for chatbots that combine artificial intelligence with voice assistance capabilities.</a:t>
            </a:r>
          </a:p>
          <a:p>
            <a:pPr algn="just"/>
            <a:r>
              <a:rPr lang="en-US" sz="2400" dirty="0" smtClean="0"/>
              <a:t>To meet this demand, we developed a web application integrating an AI-based large language model using GPT-3.5 and voice assistance.This application converts audio input to text, processes queries using the GPT-3.5 model, and converts the responses back into audio clips, offering a seamless user experience.</a:t>
            </a:r>
            <a:endParaRPr lang="en-IN" sz="2400" dirty="0"/>
          </a:p>
        </p:txBody>
      </p:sp>
    </p:spTree>
    <p:extLst>
      <p:ext uri="{BB962C8B-B14F-4D97-AF65-F5344CB8AC3E}">
        <p14:creationId xmlns:p14="http://schemas.microsoft.com/office/powerpoint/2010/main" val="113657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22114"/>
          </a:xfrm>
        </p:spPr>
        <p:txBody>
          <a:bodyPr/>
          <a:lstStyle/>
          <a:p>
            <a:r>
              <a:rPr lang="en-US" dirty="0" smtClean="0"/>
              <a:t>INTRODUCTION</a:t>
            </a:r>
            <a:endParaRPr lang="en-IN" dirty="0"/>
          </a:p>
        </p:txBody>
      </p:sp>
      <p:sp>
        <p:nvSpPr>
          <p:cNvPr id="3" name="Content Placeholder 2"/>
          <p:cNvSpPr>
            <a:spLocks noGrp="1"/>
          </p:cNvSpPr>
          <p:nvPr>
            <p:ph idx="1"/>
          </p:nvPr>
        </p:nvSpPr>
        <p:spPr>
          <a:xfrm>
            <a:off x="467544" y="1124744"/>
            <a:ext cx="8229600" cy="4525963"/>
          </a:xfrm>
        </p:spPr>
        <p:txBody>
          <a:bodyPr>
            <a:noAutofit/>
          </a:bodyPr>
          <a:lstStyle/>
          <a:p>
            <a:pPr algn="just"/>
            <a:r>
              <a:rPr lang="en-US" sz="2400" dirty="0" smtClean="0"/>
              <a:t>Chatbot systems with voice assistance utilize NLP and speech recognition technologies to interpret spoken user queries, enhancing accessibility and user experience.</a:t>
            </a:r>
          </a:p>
          <a:p>
            <a:pPr algn="just"/>
            <a:r>
              <a:rPr lang="en-US" sz="2400" dirty="0" smtClean="0"/>
              <a:t>Integration with cloud-based services such as Google Cloud Speech-to-Text enables efficient conversion of speech input into text format, facilitating seamless interaction with the chatbot's NLP engine.</a:t>
            </a:r>
          </a:p>
          <a:p>
            <a:pPr algn="just"/>
            <a:r>
              <a:rPr lang="en-US" sz="2400" dirty="0" smtClean="0"/>
              <a:t>Through the application of algorithms, the chatbot analyzes the text to discern user intent, generating tailored responses that are conveyed back to the user through text-to-speech technology, fostering effective communication.</a:t>
            </a:r>
            <a:endParaRPr lang="en-IN" sz="2400" dirty="0"/>
          </a:p>
        </p:txBody>
      </p:sp>
    </p:spTree>
    <p:extLst>
      <p:ext uri="{BB962C8B-B14F-4D97-AF65-F5344CB8AC3E}">
        <p14:creationId xmlns:p14="http://schemas.microsoft.com/office/powerpoint/2010/main" val="3956343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EXISTING SYSTEM</a:t>
            </a:r>
            <a:endParaRPr lang="en-IN" dirty="0"/>
          </a:p>
        </p:txBody>
      </p:sp>
      <p:sp>
        <p:nvSpPr>
          <p:cNvPr id="3" name="Content Placeholder 2"/>
          <p:cNvSpPr>
            <a:spLocks noGrp="1"/>
          </p:cNvSpPr>
          <p:nvPr>
            <p:ph idx="1"/>
          </p:nvPr>
        </p:nvSpPr>
        <p:spPr>
          <a:xfrm>
            <a:off x="467544" y="1124744"/>
            <a:ext cx="8229600" cy="4525963"/>
          </a:xfrm>
        </p:spPr>
        <p:txBody>
          <a:bodyPr>
            <a:normAutofit/>
          </a:bodyPr>
          <a:lstStyle/>
          <a:p>
            <a:r>
              <a:rPr lang="en-US" sz="2400" dirty="0" smtClean="0"/>
              <a:t>Existing chatbot systems with voice assistance utilize a combination of natural language processing (NLP) and speech recognition technologies to interpret user queries spoken aloud</a:t>
            </a:r>
            <a:r>
              <a:rPr lang="en-US" sz="2400" dirty="0" smtClean="0"/>
              <a:t>.</a:t>
            </a:r>
          </a:p>
          <a:p>
            <a:pPr marL="0" indent="0">
              <a:buNone/>
            </a:pPr>
            <a:endParaRPr lang="en-US" sz="2400" dirty="0" smtClean="0"/>
          </a:p>
          <a:p>
            <a:r>
              <a:rPr lang="en-US" sz="2400" dirty="0" smtClean="0"/>
              <a:t>These systems typically employ cloud-based services or APIs for speech-to-text conversion and NLP processing</a:t>
            </a:r>
            <a:r>
              <a:rPr lang="en-US" sz="2400" dirty="0" smtClean="0"/>
              <a:t>.</a:t>
            </a:r>
          </a:p>
          <a:p>
            <a:pPr marL="0" indent="0">
              <a:buNone/>
            </a:pPr>
            <a:endParaRPr lang="en-US" sz="2400" dirty="0" smtClean="0"/>
          </a:p>
          <a:p>
            <a:r>
              <a:rPr lang="en-US" sz="2400" dirty="0" smtClean="0"/>
              <a:t>Once the user's query is processed, the chatbot generates a response, which can be presented in both text and audio formats.</a:t>
            </a:r>
            <a:endParaRPr lang="en-IN" sz="2400" dirty="0"/>
          </a:p>
        </p:txBody>
      </p:sp>
    </p:spTree>
    <p:extLst>
      <p:ext uri="{BB962C8B-B14F-4D97-AF65-F5344CB8AC3E}">
        <p14:creationId xmlns:p14="http://schemas.microsoft.com/office/powerpoint/2010/main" val="1207616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66130"/>
          </a:xfrm>
        </p:spPr>
        <p:txBody>
          <a:bodyPr>
            <a:normAutofit/>
          </a:bodyPr>
          <a:lstStyle/>
          <a:p>
            <a:r>
              <a:rPr lang="en-US" dirty="0" smtClean="0"/>
              <a:t>DRAWBACKS IN EXISTING SYSTEM</a:t>
            </a:r>
            <a:endParaRPr lang="en-IN" dirty="0"/>
          </a:p>
        </p:txBody>
      </p:sp>
      <p:sp>
        <p:nvSpPr>
          <p:cNvPr id="3" name="Content Placeholder 2"/>
          <p:cNvSpPr>
            <a:spLocks noGrp="1"/>
          </p:cNvSpPr>
          <p:nvPr>
            <p:ph idx="1"/>
          </p:nvPr>
        </p:nvSpPr>
        <p:spPr>
          <a:xfrm>
            <a:off x="467544" y="1124744"/>
            <a:ext cx="8229600" cy="3456384"/>
          </a:xfrm>
        </p:spPr>
        <p:txBody>
          <a:bodyPr>
            <a:normAutofit lnSpcReduction="10000"/>
          </a:bodyPr>
          <a:lstStyle/>
          <a:p>
            <a:pPr marL="0" indent="0" algn="just">
              <a:buNone/>
            </a:pPr>
            <a:endParaRPr lang="en-US" sz="2400" dirty="0" smtClean="0"/>
          </a:p>
          <a:p>
            <a:pPr marL="0" indent="0" algn="just">
              <a:buNone/>
            </a:pPr>
            <a:endParaRPr lang="en-US" dirty="0"/>
          </a:p>
          <a:p>
            <a:pPr marL="0" indent="0" algn="just">
              <a:buNone/>
            </a:pPr>
            <a:endParaRPr lang="en-US" sz="2400" dirty="0" smtClean="0"/>
          </a:p>
          <a:p>
            <a:pPr marL="0" indent="0" algn="just">
              <a:buNone/>
            </a:pPr>
            <a:r>
              <a:rPr lang="en-US" sz="2400" dirty="0" smtClean="0"/>
              <a:t>One </a:t>
            </a:r>
            <a:r>
              <a:rPr lang="en-US" sz="2400" dirty="0" smtClean="0"/>
              <a:t>notable drawback of existing chatbot systems with voice assistance is their reliance on external APIs or cloud-based services, which may introduce latency and privacy concerns. Additionally, the accuracy and effectiveness of these systems may vary depending on the quality of the speech recognition and NLP algorithms employed.</a:t>
            </a:r>
            <a:endParaRPr lang="en-IN" sz="2400" dirty="0"/>
          </a:p>
        </p:txBody>
      </p:sp>
    </p:spTree>
    <p:extLst>
      <p:ext uri="{BB962C8B-B14F-4D97-AF65-F5344CB8AC3E}">
        <p14:creationId xmlns:p14="http://schemas.microsoft.com/office/powerpoint/2010/main" val="262163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US" dirty="0" smtClean="0"/>
              <a:t>PROPOSED </a:t>
            </a:r>
            <a:r>
              <a:rPr lang="en-US" dirty="0" smtClean="0"/>
              <a:t>SYSTEM</a:t>
            </a:r>
            <a:endParaRPr lang="en-IN" dirty="0"/>
          </a:p>
        </p:txBody>
      </p:sp>
      <p:sp>
        <p:nvSpPr>
          <p:cNvPr id="3" name="Content Placeholder 2"/>
          <p:cNvSpPr>
            <a:spLocks noGrp="1"/>
          </p:cNvSpPr>
          <p:nvPr>
            <p:ph idx="1"/>
          </p:nvPr>
        </p:nvSpPr>
        <p:spPr>
          <a:xfrm>
            <a:off x="457200" y="1124744"/>
            <a:ext cx="8229600" cy="4525963"/>
          </a:xfrm>
        </p:spPr>
        <p:txBody>
          <a:bodyPr>
            <a:normAutofit/>
          </a:bodyPr>
          <a:lstStyle/>
          <a:p>
            <a:pPr algn="just"/>
            <a:endParaRPr lang="en-US" sz="2400" dirty="0" smtClean="0"/>
          </a:p>
          <a:p>
            <a:pPr algn="just"/>
            <a:endParaRPr lang="en-US" dirty="0"/>
          </a:p>
          <a:p>
            <a:pPr algn="just"/>
            <a:r>
              <a:rPr lang="en-US" sz="2400" dirty="0" smtClean="0"/>
              <a:t>Our </a:t>
            </a:r>
            <a:r>
              <a:rPr lang="en-US" sz="2400" dirty="0" smtClean="0"/>
              <a:t>proposed system addresses these limitations by integrating an AI model based on OpenAI's GPT-3.5 directly into the web application, eliminating the need for external APIs.</a:t>
            </a:r>
          </a:p>
          <a:p>
            <a:pPr algn="just"/>
            <a:r>
              <a:rPr lang="en-US" sz="2400" dirty="0" smtClean="0"/>
              <a:t>This allows for faster response times and enhanced privacy, as user data does not need to be transmitted to third-party servers for processing.</a:t>
            </a:r>
          </a:p>
          <a:p>
            <a:pPr algn="just"/>
            <a:r>
              <a:rPr lang="en-US" sz="2400" dirty="0" smtClean="0"/>
              <a:t>The system also includes voice recognition and synthesis modules, enabling seamless interaction with the chatbot using both speech and text inputs and outputs.</a:t>
            </a:r>
            <a:endParaRPr lang="en-IN" sz="2400" dirty="0"/>
          </a:p>
        </p:txBody>
      </p:sp>
    </p:spTree>
    <p:extLst>
      <p:ext uri="{BB962C8B-B14F-4D97-AF65-F5344CB8AC3E}">
        <p14:creationId xmlns:p14="http://schemas.microsoft.com/office/powerpoint/2010/main" val="149911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SPEECH</a:t>
            </a:r>
            <a:endParaRPr lang="en-IN" dirty="0"/>
          </a:p>
        </p:txBody>
      </p:sp>
      <p:pic>
        <p:nvPicPr>
          <p:cNvPr id="3074" name="Picture 2" descr="A:\Downloads\SPEE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08056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1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1143000"/>
          </a:xfrm>
        </p:spPr>
        <p:txBody>
          <a:bodyPr/>
          <a:lstStyle/>
          <a:p>
            <a:r>
              <a:rPr lang="en-US" dirty="0" smtClean="0"/>
              <a:t>GTP 3.5-ARCHITECTURE</a:t>
            </a:r>
            <a:endParaRPr lang="en-IN" dirty="0"/>
          </a:p>
        </p:txBody>
      </p:sp>
      <p:pic>
        <p:nvPicPr>
          <p:cNvPr id="1027" name="Picture 3" descr="A:\Downloads\GPT 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262918"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37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dirty="0" smtClean="0"/>
              <a:t>OUTPUT</a:t>
            </a:r>
            <a:endParaRPr lang="en-IN" dirty="0"/>
          </a:p>
        </p:txBody>
      </p:sp>
      <p:pic>
        <p:nvPicPr>
          <p:cNvPr id="4098" name="Picture 2" descr="A:\Downloads\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70518"/>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55</TotalTime>
  <Words>677</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Thatch</vt:lpstr>
      <vt:lpstr>Artificial Intelligence-Based Chatbot with Voice Assistance</vt:lpstr>
      <vt:lpstr>ABSTRACT</vt:lpstr>
      <vt:lpstr>INTRODUCTION</vt:lpstr>
      <vt:lpstr>EXISTING SYSTEM</vt:lpstr>
      <vt:lpstr>DRAWBACKS IN EXISTING SYSTEM</vt:lpstr>
      <vt:lpstr>PROPOSED SYSTEM</vt:lpstr>
      <vt:lpstr>SPEECH</vt:lpstr>
      <vt:lpstr>GTP 3.5-ARCHITECTURE</vt:lpstr>
      <vt:lpstr>OUTPUT</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Intelligence-Based Chatbot with Voice Assistance</dc:title>
  <dc:creator>Admin</dc:creator>
  <cp:lastModifiedBy>THIRUPPATHI D RTC2021BCS135</cp:lastModifiedBy>
  <cp:revision>7</cp:revision>
  <dcterms:created xsi:type="dcterms:W3CDTF">2024-03-12T16:59:45Z</dcterms:created>
  <dcterms:modified xsi:type="dcterms:W3CDTF">2024-03-12T17:55:59Z</dcterms:modified>
</cp:coreProperties>
</file>